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a5dc00dcb264d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ec07c8397d4ddf"/>
  </p:sldMasterIdLst>
  <p:sldIdLst>
    <p:sldId xmlns:r="http://schemas.openxmlformats.org/officeDocument/2006/relationships" id="256" r:id="Ref2087d4cdf84945"/>
    <p:sldId xmlns:r="http://schemas.openxmlformats.org/officeDocument/2006/relationships" id="257" r:id="Rdc657f8bba334cc3"/>
    <p:sldId xmlns:r="http://schemas.openxmlformats.org/officeDocument/2006/relationships" id="258" r:id="Rb1a6a0c7e3ad4f96"/>
    <p:sldId xmlns:r="http://schemas.openxmlformats.org/officeDocument/2006/relationships" id="259" r:id="Rf8678fb068ef492c"/>
    <p:sldId xmlns:r="http://schemas.openxmlformats.org/officeDocument/2006/relationships" id="260" r:id="Rb11fd449ae574476"/>
    <p:sldId xmlns:r="http://schemas.openxmlformats.org/officeDocument/2006/relationships" id="261" r:id="R807c0628eee740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ec07c8397d4ddf" /><Relationship Type="http://schemas.openxmlformats.org/officeDocument/2006/relationships/slide" Target="/ppt/slides/slide1.xml" Id="Ref2087d4cdf84945" /><Relationship Type="http://schemas.openxmlformats.org/officeDocument/2006/relationships/slide" Target="/ppt/slides/slide2.xml" Id="Rdc657f8bba334cc3" /><Relationship Type="http://schemas.openxmlformats.org/officeDocument/2006/relationships/slide" Target="/ppt/slides/slide3.xml" Id="Rb1a6a0c7e3ad4f96" /><Relationship Type="http://schemas.openxmlformats.org/officeDocument/2006/relationships/slide" Target="/ppt/slides/slide4.xml" Id="Rf8678fb068ef492c" /><Relationship Type="http://schemas.openxmlformats.org/officeDocument/2006/relationships/slide" Target="/ppt/slides/slide5.xml" Id="Rb11fd449ae574476" /><Relationship Type="http://schemas.openxmlformats.org/officeDocument/2006/relationships/slide" Target="/ppt/slides/slide6.xml" Id="R807c0628eee740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3c7276a098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1e1f9d03f48ed" /><Relationship Type="http://schemas.openxmlformats.org/officeDocument/2006/relationships/theme" Target="/ppt/slideMasters/theme/theme1.xml" Id="R89b41017422347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71e1f9d03f48e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268d157afd4e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e2e5dfb5e4b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9d1d81e4743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cbacc12564f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b3709dfbe4c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ca84247b54fe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INGENIØR LAURITZ NES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INGENIØR LAURITZ NES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LAURITZ NES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INGENIØR LAURITZ NES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INGENIØR LAURITZ NES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INGENIØR LAURITZ NES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INGENIØR LAURITZ NES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6002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mail@nes.as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944 875 174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INGENIØR LAURITZ NES AS</a:t>
            </a:r>
          </a:p>
        </p:txBody>
      </p:sp>
    </p:spTree>
  </p:cSld>
  <p:clrMapOvr>
    <a:masterClrMapping xmlns:a="http://schemas.openxmlformats.org/drawingml/2006/main"/>
  </p:clrMapOvr>
</p:sld>
</file>