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805c5e857b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f0d3a367f94425"/>
  </p:sldMasterIdLst>
  <p:sldIdLst>
    <p:sldId xmlns:r="http://schemas.openxmlformats.org/officeDocument/2006/relationships" id="256" r:id="R3c31c591f6a24d42"/>
    <p:sldId xmlns:r="http://schemas.openxmlformats.org/officeDocument/2006/relationships" id="257" r:id="R00f2767f17a34f02"/>
    <p:sldId xmlns:r="http://schemas.openxmlformats.org/officeDocument/2006/relationships" id="258" r:id="R60595db1f99a49b2"/>
    <p:sldId xmlns:r="http://schemas.openxmlformats.org/officeDocument/2006/relationships" id="259" r:id="R168d541e2f464636"/>
    <p:sldId xmlns:r="http://schemas.openxmlformats.org/officeDocument/2006/relationships" id="260" r:id="Rfccc9cc5c67f4e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0d3a367f94425" /><Relationship Type="http://schemas.openxmlformats.org/officeDocument/2006/relationships/slide" Target="/ppt/slides/slide1.xml" Id="R3c31c591f6a24d42" /><Relationship Type="http://schemas.openxmlformats.org/officeDocument/2006/relationships/slide" Target="/ppt/slides/slide2.xml" Id="R00f2767f17a34f02" /><Relationship Type="http://schemas.openxmlformats.org/officeDocument/2006/relationships/slide" Target="/ppt/slides/slide3.xml" Id="R60595db1f99a49b2" /><Relationship Type="http://schemas.openxmlformats.org/officeDocument/2006/relationships/slide" Target="/ppt/slides/slide4.xml" Id="R168d541e2f464636" /><Relationship Type="http://schemas.openxmlformats.org/officeDocument/2006/relationships/slide" Target="/ppt/slides/slide5.xml" Id="Rfccc9cc5c67f4e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243c3f81a46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e20e37ece4af1" /><Relationship Type="http://schemas.openxmlformats.org/officeDocument/2006/relationships/theme" Target="/ppt/slideMasters/theme/theme1.xml" Id="R4eafb748b6b3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9e20e37ece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e67730cbb42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5e0e57a0549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c1feff5684b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85e7ed9f6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bf8488a11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HYDROTECK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HYDROTECK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HYDROTECK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HYDROTECK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HYDROTECK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HYDROTECK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944 737 162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HYDROTECK AS</a:t>
            </a:r>
          </a:p>
        </p:txBody>
      </p:sp>
    </p:spTree>
  </p:cSld>
  <p:clrMapOvr>
    <a:masterClrMapping xmlns:a="http://schemas.openxmlformats.org/drawingml/2006/main"/>
  </p:clrMapOvr>
</p:sld>
</file>