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c9e1f9204b4d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0c93e8f3f74bbc"/>
  </p:sldMasterIdLst>
  <p:sldIdLst>
    <p:sldId xmlns:r="http://schemas.openxmlformats.org/officeDocument/2006/relationships" id="256" r:id="Rff7a497845af48c1"/>
    <p:sldId xmlns:r="http://schemas.openxmlformats.org/officeDocument/2006/relationships" id="257" r:id="Re64e41ae1f4d433e"/>
    <p:sldId xmlns:r="http://schemas.openxmlformats.org/officeDocument/2006/relationships" id="258" r:id="R2c06522117054783"/>
    <p:sldId xmlns:r="http://schemas.openxmlformats.org/officeDocument/2006/relationships" id="259" r:id="Rbdaa9576eb774e2b"/>
    <p:sldId xmlns:r="http://schemas.openxmlformats.org/officeDocument/2006/relationships" id="260" r:id="R7c81c88edeae4bf6"/>
    <p:sldId xmlns:r="http://schemas.openxmlformats.org/officeDocument/2006/relationships" id="261" r:id="R74dc2ff6fe114b2b"/>
    <p:sldId xmlns:r="http://schemas.openxmlformats.org/officeDocument/2006/relationships" id="262" r:id="Rdc0bec76dcdd4b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0c93e8f3f74bbc" /><Relationship Type="http://schemas.openxmlformats.org/officeDocument/2006/relationships/slide" Target="/ppt/slides/slide1.xml" Id="Rff7a497845af48c1" /><Relationship Type="http://schemas.openxmlformats.org/officeDocument/2006/relationships/slide" Target="/ppt/slides/slide2.xml" Id="Re64e41ae1f4d433e" /><Relationship Type="http://schemas.openxmlformats.org/officeDocument/2006/relationships/slide" Target="/ppt/slides/slide3.xml" Id="R2c06522117054783" /><Relationship Type="http://schemas.openxmlformats.org/officeDocument/2006/relationships/slide" Target="/ppt/slides/slide4.xml" Id="Rbdaa9576eb774e2b" /><Relationship Type="http://schemas.openxmlformats.org/officeDocument/2006/relationships/slide" Target="/ppt/slides/slide5.xml" Id="R7c81c88edeae4bf6" /><Relationship Type="http://schemas.openxmlformats.org/officeDocument/2006/relationships/slide" Target="/ppt/slides/slide6.xml" Id="R74dc2ff6fe114b2b" /><Relationship Type="http://schemas.openxmlformats.org/officeDocument/2006/relationships/slide" Target="/ppt/slides/slide7.xml" Id="Rdc0bec76dcdd4b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49383677643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58889b6e94e12" /><Relationship Type="http://schemas.openxmlformats.org/officeDocument/2006/relationships/theme" Target="/ppt/slideMasters/theme/theme1.xml" Id="R71496cf809f045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758889b6e94e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09f64bc4243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8627cf9d248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f69bba99646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42f2c69fc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d2144071643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8b545107448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894cc1a5f41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MINEL LAND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 LAND ELEKTRISKE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125 786 000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19 843 970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15 665 822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20 874 440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60 453 399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 AS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FIOLA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INVEST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ODDE AAMODT HOLDING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Kolterudsvegen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11 34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firmapost.land-elektriske@minel.no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944 701 613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