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cd2fe9f0d444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b4735d85e04dde"/>
  </p:sldMasterIdLst>
  <p:sldIdLst>
    <p:sldId xmlns:r="http://schemas.openxmlformats.org/officeDocument/2006/relationships" id="256" r:id="Rd4e5a9ce19454691"/>
    <p:sldId xmlns:r="http://schemas.openxmlformats.org/officeDocument/2006/relationships" id="257" r:id="Ra0c4f377ac7849d3"/>
    <p:sldId xmlns:r="http://schemas.openxmlformats.org/officeDocument/2006/relationships" id="258" r:id="Rfa4613a5f7c34c07"/>
    <p:sldId xmlns:r="http://schemas.openxmlformats.org/officeDocument/2006/relationships" id="259" r:id="R4fc3a858554f47fd"/>
    <p:sldId xmlns:r="http://schemas.openxmlformats.org/officeDocument/2006/relationships" id="260" r:id="Rb950757c35f944c6"/>
    <p:sldId xmlns:r="http://schemas.openxmlformats.org/officeDocument/2006/relationships" id="261" r:id="R488873dc39274e86"/>
    <p:sldId xmlns:r="http://schemas.openxmlformats.org/officeDocument/2006/relationships" id="262" r:id="Rea62d49502e147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b4735d85e04dde" /><Relationship Type="http://schemas.openxmlformats.org/officeDocument/2006/relationships/slide" Target="/ppt/slides/slide1.xml" Id="Rd4e5a9ce19454691" /><Relationship Type="http://schemas.openxmlformats.org/officeDocument/2006/relationships/slide" Target="/ppt/slides/slide2.xml" Id="Ra0c4f377ac7849d3" /><Relationship Type="http://schemas.openxmlformats.org/officeDocument/2006/relationships/slide" Target="/ppt/slides/slide3.xml" Id="Rfa4613a5f7c34c07" /><Relationship Type="http://schemas.openxmlformats.org/officeDocument/2006/relationships/slide" Target="/ppt/slides/slide4.xml" Id="R4fc3a858554f47fd" /><Relationship Type="http://schemas.openxmlformats.org/officeDocument/2006/relationships/slide" Target="/ppt/slides/slide5.xml" Id="Rb950757c35f944c6" /><Relationship Type="http://schemas.openxmlformats.org/officeDocument/2006/relationships/slide" Target="/ppt/slides/slide6.xml" Id="R488873dc39274e86" /><Relationship Type="http://schemas.openxmlformats.org/officeDocument/2006/relationships/slide" Target="/ppt/slides/slide7.xml" Id="Rea62d49502e147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068914aaa47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49f0848464b91" /><Relationship Type="http://schemas.openxmlformats.org/officeDocument/2006/relationships/theme" Target="/ppt/slideMasters/theme/theme1.xml" Id="Rcbc81e4f579341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149f0848464b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9c24bb39c4e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82475e0904e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ca3992bb14b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1a38cdf3842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0361ad1564e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514f4fa6345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947176a5241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MINEL LAND ELEKTRISKE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LAND ELEKTRISKE AS ble etablert [år] og holder til i Dokka.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125 786 000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19 843 970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15 665 822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20 874 440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60 453 399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AS  –  76,0 %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FIOLA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ODDE AAMODT HOLDING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Kolterudsvegen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2870 Dokka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11 34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firmapost.land-elektriske@minel.no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944 701 613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LAND ELEKTRISKE AS</a:t>
            </a:r>
          </a:p>
        </p:txBody>
      </p:sp>
    </p:spTree>
  </p:cSld>
  <p:clrMapOvr>
    <a:masterClrMapping xmlns:a="http://schemas.openxmlformats.org/drawingml/2006/main"/>
  </p:clrMapOvr>
</p:sld>
</file>