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a2e7b0553f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0aef96bb04c8b"/>
  </p:sldMasterIdLst>
  <p:sldIdLst>
    <p:sldId xmlns:r="http://schemas.openxmlformats.org/officeDocument/2006/relationships" id="256" r:id="R50b45ac8ebd142e0"/>
    <p:sldId xmlns:r="http://schemas.openxmlformats.org/officeDocument/2006/relationships" id="257" r:id="Raaebbbe337004daa"/>
    <p:sldId xmlns:r="http://schemas.openxmlformats.org/officeDocument/2006/relationships" id="258" r:id="Rc51158c7f7b047ad"/>
    <p:sldId xmlns:r="http://schemas.openxmlformats.org/officeDocument/2006/relationships" id="259" r:id="R04354b28be064483"/>
    <p:sldId xmlns:r="http://schemas.openxmlformats.org/officeDocument/2006/relationships" id="260" r:id="Rff057aa8033a4b66"/>
    <p:sldId xmlns:r="http://schemas.openxmlformats.org/officeDocument/2006/relationships" id="261" r:id="R8008087d017a4479"/>
    <p:sldId xmlns:r="http://schemas.openxmlformats.org/officeDocument/2006/relationships" id="262" r:id="R4619004a38b0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0aef96bb04c8b" /><Relationship Type="http://schemas.openxmlformats.org/officeDocument/2006/relationships/slide" Target="/ppt/slides/slide1.xml" Id="R50b45ac8ebd142e0" /><Relationship Type="http://schemas.openxmlformats.org/officeDocument/2006/relationships/slide" Target="/ppt/slides/slide2.xml" Id="Raaebbbe337004daa" /><Relationship Type="http://schemas.openxmlformats.org/officeDocument/2006/relationships/slide" Target="/ppt/slides/slide3.xml" Id="Rc51158c7f7b047ad" /><Relationship Type="http://schemas.openxmlformats.org/officeDocument/2006/relationships/slide" Target="/ppt/slides/slide4.xml" Id="R04354b28be064483" /><Relationship Type="http://schemas.openxmlformats.org/officeDocument/2006/relationships/slide" Target="/ppt/slides/slide5.xml" Id="Rff057aa8033a4b66" /><Relationship Type="http://schemas.openxmlformats.org/officeDocument/2006/relationships/slide" Target="/ppt/slides/slide6.xml" Id="R8008087d017a4479" /><Relationship Type="http://schemas.openxmlformats.org/officeDocument/2006/relationships/slide" Target="/ppt/slides/slide7.xml" Id="R4619004a38b0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926085cfc47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fa27ebf24237" /><Relationship Type="http://schemas.openxmlformats.org/officeDocument/2006/relationships/theme" Target="/ppt/slideMasters/theme/theme1.xml" Id="R8b9f27db218a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9fa27ebf2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a10c77af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a4105f66a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5d667f5db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9b4aeb11b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439416818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2481fd0e3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52b19ef1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RANDERSGÅRDEN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RANDERSGÅRDEN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27 091 762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27 368 726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ELISABETH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ELISABETH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Holter, Bærumsveien 229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944 699 007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