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c95fee31043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a97b0747034351"/>
  </p:sldMasterIdLst>
  <p:sldIdLst>
    <p:sldId xmlns:r="http://schemas.openxmlformats.org/officeDocument/2006/relationships" id="256" r:id="R573b4da9f4864604"/>
    <p:sldId xmlns:r="http://schemas.openxmlformats.org/officeDocument/2006/relationships" id="257" r:id="R1a3bde5338d44762"/>
    <p:sldId xmlns:r="http://schemas.openxmlformats.org/officeDocument/2006/relationships" id="258" r:id="R8dc3eac51bd745f0"/>
    <p:sldId xmlns:r="http://schemas.openxmlformats.org/officeDocument/2006/relationships" id="259" r:id="R22c84819f08e4e2d"/>
    <p:sldId xmlns:r="http://schemas.openxmlformats.org/officeDocument/2006/relationships" id="260" r:id="R1510fcd2122941ba"/>
    <p:sldId xmlns:r="http://schemas.openxmlformats.org/officeDocument/2006/relationships" id="261" r:id="R61bfb1458ff145bd"/>
    <p:sldId xmlns:r="http://schemas.openxmlformats.org/officeDocument/2006/relationships" id="262" r:id="R825b59202eaf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97b0747034351" /><Relationship Type="http://schemas.openxmlformats.org/officeDocument/2006/relationships/slide" Target="/ppt/slides/slide1.xml" Id="R573b4da9f4864604" /><Relationship Type="http://schemas.openxmlformats.org/officeDocument/2006/relationships/slide" Target="/ppt/slides/slide2.xml" Id="R1a3bde5338d44762" /><Relationship Type="http://schemas.openxmlformats.org/officeDocument/2006/relationships/slide" Target="/ppt/slides/slide3.xml" Id="R8dc3eac51bd745f0" /><Relationship Type="http://schemas.openxmlformats.org/officeDocument/2006/relationships/slide" Target="/ppt/slides/slide4.xml" Id="R22c84819f08e4e2d" /><Relationship Type="http://schemas.openxmlformats.org/officeDocument/2006/relationships/slide" Target="/ppt/slides/slide5.xml" Id="R1510fcd2122941ba" /><Relationship Type="http://schemas.openxmlformats.org/officeDocument/2006/relationships/slide" Target="/ppt/slides/slide6.xml" Id="R61bfb1458ff145bd" /><Relationship Type="http://schemas.openxmlformats.org/officeDocument/2006/relationships/slide" Target="/ppt/slides/slide7.xml" Id="R825b59202eaf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0a816487a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826f45b0d459e" /><Relationship Type="http://schemas.openxmlformats.org/officeDocument/2006/relationships/theme" Target="/ppt/slideMasters/theme/theme1.xml" Id="R16d077c364fd4f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826f45b0d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3c9cfc3d4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0c0f106bc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254bb81694a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f1f428c04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19c1a2d5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04e97b56c49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2b993a56043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COGNITO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67 945 735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74 058 708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JOHAN BENNETTER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cognito@bennetter.no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944 698 124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