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ecf54a9dc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0d6b185364f1e"/>
  </p:sldMasterIdLst>
  <p:sldIdLst>
    <p:sldId xmlns:r="http://schemas.openxmlformats.org/officeDocument/2006/relationships" id="256" r:id="R86b2bf08008e41c8"/>
    <p:sldId xmlns:r="http://schemas.openxmlformats.org/officeDocument/2006/relationships" id="257" r:id="R7c522f8f364f4a1b"/>
    <p:sldId xmlns:r="http://schemas.openxmlformats.org/officeDocument/2006/relationships" id="258" r:id="Ra40dd77480984b4b"/>
    <p:sldId xmlns:r="http://schemas.openxmlformats.org/officeDocument/2006/relationships" id="259" r:id="R41f28fae4243444d"/>
    <p:sldId xmlns:r="http://schemas.openxmlformats.org/officeDocument/2006/relationships" id="260" r:id="R8840084c422246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0d6b185364f1e" /><Relationship Type="http://schemas.openxmlformats.org/officeDocument/2006/relationships/slide" Target="/ppt/slides/slide1.xml" Id="R86b2bf08008e41c8" /><Relationship Type="http://schemas.openxmlformats.org/officeDocument/2006/relationships/slide" Target="/ppt/slides/slide2.xml" Id="R7c522f8f364f4a1b" /><Relationship Type="http://schemas.openxmlformats.org/officeDocument/2006/relationships/slide" Target="/ppt/slides/slide3.xml" Id="Ra40dd77480984b4b" /><Relationship Type="http://schemas.openxmlformats.org/officeDocument/2006/relationships/slide" Target="/ppt/slides/slide4.xml" Id="R41f28fae4243444d" /><Relationship Type="http://schemas.openxmlformats.org/officeDocument/2006/relationships/slide" Target="/ppt/slides/slide5.xml" Id="R8840084c422246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9acf7146941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8f10fedb7417c" /><Relationship Type="http://schemas.openxmlformats.org/officeDocument/2006/relationships/theme" Target="/ppt/slideMasters/theme/theme1.xml" Id="R51e8a2119c22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8f10fedb7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238e55a55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f66d4e037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35fa525b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0b64eb343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3f37fbdd5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944 568 034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BILUTLEIE AS</a:t>
            </a:r>
          </a:p>
        </p:txBody>
      </p:sp>
    </p:spTree>
  </p:cSld>
  <p:clrMapOvr>
    <a:masterClrMapping xmlns:a="http://schemas.openxmlformats.org/drawingml/2006/main"/>
  </p:clrMapOvr>
</p:sld>
</file>