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59da3315448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1d555bd8f4afe"/>
  </p:sldMasterIdLst>
  <p:sldIdLst>
    <p:sldId xmlns:r="http://schemas.openxmlformats.org/officeDocument/2006/relationships" id="256" r:id="Rcb6ef35e4d5e47ca"/>
    <p:sldId xmlns:r="http://schemas.openxmlformats.org/officeDocument/2006/relationships" id="257" r:id="R113b9ccde38947a6"/>
    <p:sldId xmlns:r="http://schemas.openxmlformats.org/officeDocument/2006/relationships" id="258" r:id="Rad209cb96c5846c3"/>
    <p:sldId xmlns:r="http://schemas.openxmlformats.org/officeDocument/2006/relationships" id="259" r:id="R413f053252784e8b"/>
    <p:sldId xmlns:r="http://schemas.openxmlformats.org/officeDocument/2006/relationships" id="260" r:id="R83f5e0209eb24c97"/>
    <p:sldId xmlns:r="http://schemas.openxmlformats.org/officeDocument/2006/relationships" id="261" r:id="R98230eff1c8442c3"/>
    <p:sldId xmlns:r="http://schemas.openxmlformats.org/officeDocument/2006/relationships" id="262" r:id="R9182e86eeb10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1d555bd8f4afe" /><Relationship Type="http://schemas.openxmlformats.org/officeDocument/2006/relationships/slide" Target="/ppt/slides/slide1.xml" Id="Rcb6ef35e4d5e47ca" /><Relationship Type="http://schemas.openxmlformats.org/officeDocument/2006/relationships/slide" Target="/ppt/slides/slide2.xml" Id="R113b9ccde38947a6" /><Relationship Type="http://schemas.openxmlformats.org/officeDocument/2006/relationships/slide" Target="/ppt/slides/slide3.xml" Id="Rad209cb96c5846c3" /><Relationship Type="http://schemas.openxmlformats.org/officeDocument/2006/relationships/slide" Target="/ppt/slides/slide4.xml" Id="R413f053252784e8b" /><Relationship Type="http://schemas.openxmlformats.org/officeDocument/2006/relationships/slide" Target="/ppt/slides/slide5.xml" Id="R83f5e0209eb24c97" /><Relationship Type="http://schemas.openxmlformats.org/officeDocument/2006/relationships/slide" Target="/ppt/slides/slide6.xml" Id="R98230eff1c8442c3" /><Relationship Type="http://schemas.openxmlformats.org/officeDocument/2006/relationships/slide" Target="/ppt/slides/slide7.xml" Id="R9182e86eeb10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89b5ed2b245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f529fdb70417b" /><Relationship Type="http://schemas.openxmlformats.org/officeDocument/2006/relationships/theme" Target="/ppt/slideMasters/theme/theme1.xml" Id="R0ef78d654cf04f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cf529fdb7041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bdaaaffd448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7f0c5a1ca44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4f0629adc40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2703895e540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67bd2de9f42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c925ea74945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66f159978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ALLUM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ALLUM BYGG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74 115 432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1 451 163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61 849 994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92 050 682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HEDDA ALLUM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ALLUM ALETTE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Torsvang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11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post@allumbygg.no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944 485 368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ALLUM BYGG AS</a:t>
            </a:r>
          </a:p>
        </p:txBody>
      </p:sp>
    </p:spTree>
  </p:cSld>
  <p:clrMapOvr>
    <a:masterClrMapping xmlns:a="http://schemas.openxmlformats.org/drawingml/2006/main"/>
  </p:clrMapOvr>
</p:sld>
</file>