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3772207c1845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d323fe23a64001"/>
  </p:sldMasterIdLst>
  <p:sldIdLst>
    <p:sldId xmlns:r="http://schemas.openxmlformats.org/officeDocument/2006/relationships" id="256" r:id="R4cde6b0671234849"/>
    <p:sldId xmlns:r="http://schemas.openxmlformats.org/officeDocument/2006/relationships" id="257" r:id="R3d57f04aa2c34fee"/>
    <p:sldId xmlns:r="http://schemas.openxmlformats.org/officeDocument/2006/relationships" id="258" r:id="R559ec12c5067430a"/>
    <p:sldId xmlns:r="http://schemas.openxmlformats.org/officeDocument/2006/relationships" id="259" r:id="R3794abe55fcc4f31"/>
    <p:sldId xmlns:r="http://schemas.openxmlformats.org/officeDocument/2006/relationships" id="260" r:id="R3ec4fbfd85604b94"/>
    <p:sldId xmlns:r="http://schemas.openxmlformats.org/officeDocument/2006/relationships" id="261" r:id="Rc564367ba1204a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d323fe23a64001" /><Relationship Type="http://schemas.openxmlformats.org/officeDocument/2006/relationships/slide" Target="/ppt/slides/slide1.xml" Id="R4cde6b0671234849" /><Relationship Type="http://schemas.openxmlformats.org/officeDocument/2006/relationships/slide" Target="/ppt/slides/slide2.xml" Id="R3d57f04aa2c34fee" /><Relationship Type="http://schemas.openxmlformats.org/officeDocument/2006/relationships/slide" Target="/ppt/slides/slide3.xml" Id="R559ec12c5067430a" /><Relationship Type="http://schemas.openxmlformats.org/officeDocument/2006/relationships/slide" Target="/ppt/slides/slide4.xml" Id="R3794abe55fcc4f31" /><Relationship Type="http://schemas.openxmlformats.org/officeDocument/2006/relationships/slide" Target="/ppt/slides/slide5.xml" Id="R3ec4fbfd85604b94" /><Relationship Type="http://schemas.openxmlformats.org/officeDocument/2006/relationships/slide" Target="/ppt/slides/slide6.xml" Id="Rc564367ba1204a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7e7a821cec42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ca8105a0f44b7" /><Relationship Type="http://schemas.openxmlformats.org/officeDocument/2006/relationships/theme" Target="/ppt/slideMasters/theme/theme1.xml" Id="R7386e25033344e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5ca8105a0f44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8ea88a2cf4e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af658828449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ba658c1e84e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2efb5a19c4e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d0a11e40c4e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998cffa5d4d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ALLUM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ALLUM BYGG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 &amp; A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&amp; AA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ALLUM AASHEIM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Torsvang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3271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11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post@allumbygg.no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944 485 368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ALLUM BYGG AS</a:t>
            </a:r>
          </a:p>
        </p:txBody>
      </p:sp>
    </p:spTree>
  </p:cSld>
  <p:clrMapOvr>
    <a:masterClrMapping xmlns:a="http://schemas.openxmlformats.org/drawingml/2006/main"/>
  </p:clrMapOvr>
</p:sld>
</file>