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95e75ff69a74fd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1e8e836bbf54bca"/>
  </p:sldMasterIdLst>
  <p:sldIdLst>
    <p:sldId xmlns:r="http://schemas.openxmlformats.org/officeDocument/2006/relationships" id="256" r:id="Rcb6beda68cc840bb"/>
    <p:sldId xmlns:r="http://schemas.openxmlformats.org/officeDocument/2006/relationships" id="257" r:id="Rb0b317fb1deb41dc"/>
    <p:sldId xmlns:r="http://schemas.openxmlformats.org/officeDocument/2006/relationships" id="258" r:id="R981736d94833458c"/>
    <p:sldId xmlns:r="http://schemas.openxmlformats.org/officeDocument/2006/relationships" id="259" r:id="Rf31d0e87c7344913"/>
    <p:sldId xmlns:r="http://schemas.openxmlformats.org/officeDocument/2006/relationships" id="260" r:id="Ra9948de6170844d1"/>
    <p:sldId xmlns:r="http://schemas.openxmlformats.org/officeDocument/2006/relationships" id="261" r:id="Rcb380e112ecf40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1e8e836bbf54bca" /><Relationship Type="http://schemas.openxmlformats.org/officeDocument/2006/relationships/slide" Target="/ppt/slides/slide1.xml" Id="Rcb6beda68cc840bb" /><Relationship Type="http://schemas.openxmlformats.org/officeDocument/2006/relationships/slide" Target="/ppt/slides/slide2.xml" Id="Rb0b317fb1deb41dc" /><Relationship Type="http://schemas.openxmlformats.org/officeDocument/2006/relationships/slide" Target="/ppt/slides/slide3.xml" Id="R981736d94833458c" /><Relationship Type="http://schemas.openxmlformats.org/officeDocument/2006/relationships/slide" Target="/ppt/slides/slide4.xml" Id="Rf31d0e87c7344913" /><Relationship Type="http://schemas.openxmlformats.org/officeDocument/2006/relationships/slide" Target="/ppt/slides/slide5.xml" Id="Ra9948de6170844d1" /><Relationship Type="http://schemas.openxmlformats.org/officeDocument/2006/relationships/slide" Target="/ppt/slides/slide6.xml" Id="Rcb380e112ecf40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3b72e0191648c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8cc463b3c6411d" /><Relationship Type="http://schemas.openxmlformats.org/officeDocument/2006/relationships/theme" Target="/ppt/slideMasters/theme/theme1.xml" Id="R1a82c3f6440b4b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a8cc463b3c641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4dd493c471c4ad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3cdfa20412540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5508219a46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e879b213174ce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c83a26304e4a6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d75b96f34442b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AVERØY REGNSKAPSLAG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AVERØY REGNSKAPSLAG SA ble etablert [år] og holder til i Averøy.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9 328 459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−165 839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−153 742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1 188 661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3 171 083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REGNSKAPSLAG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Averøyveien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6530 Averøy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71 51 76 60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post@arl.no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www.arl.no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944 470 433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AVERØY REGNSKAPSLAG SA</a:t>
            </a:r>
          </a:p>
        </p:txBody>
      </p:sp>
    </p:spTree>
  </p:cSld>
  <p:clrMapOvr>
    <a:masterClrMapping xmlns:a="http://schemas.openxmlformats.org/drawingml/2006/main"/>
  </p:clrMapOvr>
</p:sld>
</file>