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a883efcb347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728ee1b184cfb"/>
  </p:sldMasterIdLst>
  <p:sldIdLst>
    <p:sldId xmlns:r="http://schemas.openxmlformats.org/officeDocument/2006/relationships" id="256" r:id="R33f5343184bf407c"/>
    <p:sldId xmlns:r="http://schemas.openxmlformats.org/officeDocument/2006/relationships" id="257" r:id="R1599b7671e9c4a6d"/>
    <p:sldId xmlns:r="http://schemas.openxmlformats.org/officeDocument/2006/relationships" id="258" r:id="R92f7417b896845d9"/>
    <p:sldId xmlns:r="http://schemas.openxmlformats.org/officeDocument/2006/relationships" id="259" r:id="R7cae39ad0b9f4de9"/>
    <p:sldId xmlns:r="http://schemas.openxmlformats.org/officeDocument/2006/relationships" id="260" r:id="R5697e2af74454bdd"/>
    <p:sldId xmlns:r="http://schemas.openxmlformats.org/officeDocument/2006/relationships" id="261" r:id="Re27f0488ea664b8b"/>
    <p:sldId xmlns:r="http://schemas.openxmlformats.org/officeDocument/2006/relationships" id="262" r:id="Re1c7f457dcc8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728ee1b184cfb" /><Relationship Type="http://schemas.openxmlformats.org/officeDocument/2006/relationships/slide" Target="/ppt/slides/slide1.xml" Id="R33f5343184bf407c" /><Relationship Type="http://schemas.openxmlformats.org/officeDocument/2006/relationships/slide" Target="/ppt/slides/slide2.xml" Id="R1599b7671e9c4a6d" /><Relationship Type="http://schemas.openxmlformats.org/officeDocument/2006/relationships/slide" Target="/ppt/slides/slide3.xml" Id="R92f7417b896845d9" /><Relationship Type="http://schemas.openxmlformats.org/officeDocument/2006/relationships/slide" Target="/ppt/slides/slide4.xml" Id="R7cae39ad0b9f4de9" /><Relationship Type="http://schemas.openxmlformats.org/officeDocument/2006/relationships/slide" Target="/ppt/slides/slide5.xml" Id="R5697e2af74454bdd" /><Relationship Type="http://schemas.openxmlformats.org/officeDocument/2006/relationships/slide" Target="/ppt/slides/slide6.xml" Id="Re27f0488ea664b8b" /><Relationship Type="http://schemas.openxmlformats.org/officeDocument/2006/relationships/slide" Target="/ppt/slides/slide7.xml" Id="Re1c7f457dcc8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b5e38fbeb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8bb906c114e10" /><Relationship Type="http://schemas.openxmlformats.org/officeDocument/2006/relationships/theme" Target="/ppt/slideMasters/theme/theme1.xml" Id="R569806e8d2d6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8bb906c11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b6998128346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06112faf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2a44342e4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8ebb04114b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085c4a81b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fa4d13546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a52edc75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BERGERUD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BERGERUD &amp; SØNN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28 648 914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7 274 244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18 524 017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BERGERUD MAGNE HASSEL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69265080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944 337 490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BERGERUD &amp; SØNN AS</a:t>
            </a:r>
          </a:p>
        </p:txBody>
      </p:sp>
    </p:spTree>
  </p:cSld>
  <p:clrMapOvr>
    <a:masterClrMapping xmlns:a="http://schemas.openxmlformats.org/drawingml/2006/main"/>
  </p:clrMapOvr>
</p:sld>
</file>