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e4d6fe310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e0a726a3134e8d"/>
  </p:sldMasterIdLst>
  <p:sldIdLst>
    <p:sldId xmlns:r="http://schemas.openxmlformats.org/officeDocument/2006/relationships" id="256" r:id="R2ed180833fd745f1"/>
    <p:sldId xmlns:r="http://schemas.openxmlformats.org/officeDocument/2006/relationships" id="257" r:id="Raf2589364ffa4ec0"/>
    <p:sldId xmlns:r="http://schemas.openxmlformats.org/officeDocument/2006/relationships" id="258" r:id="R24fb0bf9442a45d7"/>
    <p:sldId xmlns:r="http://schemas.openxmlformats.org/officeDocument/2006/relationships" id="259" r:id="R44d335830f6e439c"/>
    <p:sldId xmlns:r="http://schemas.openxmlformats.org/officeDocument/2006/relationships" id="260" r:id="R5f5ac10b1f5b4b63"/>
    <p:sldId xmlns:r="http://schemas.openxmlformats.org/officeDocument/2006/relationships" id="261" r:id="R38a33ba067ad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0a726a3134e8d" /><Relationship Type="http://schemas.openxmlformats.org/officeDocument/2006/relationships/slide" Target="/ppt/slides/slide1.xml" Id="R2ed180833fd745f1" /><Relationship Type="http://schemas.openxmlformats.org/officeDocument/2006/relationships/slide" Target="/ppt/slides/slide2.xml" Id="Raf2589364ffa4ec0" /><Relationship Type="http://schemas.openxmlformats.org/officeDocument/2006/relationships/slide" Target="/ppt/slides/slide3.xml" Id="R24fb0bf9442a45d7" /><Relationship Type="http://schemas.openxmlformats.org/officeDocument/2006/relationships/slide" Target="/ppt/slides/slide4.xml" Id="R44d335830f6e439c" /><Relationship Type="http://schemas.openxmlformats.org/officeDocument/2006/relationships/slide" Target="/ppt/slides/slide5.xml" Id="R5f5ac10b1f5b4b63" /><Relationship Type="http://schemas.openxmlformats.org/officeDocument/2006/relationships/slide" Target="/ppt/slides/slide6.xml" Id="R38a33ba067ad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e653eb83641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d9267a264f46" /><Relationship Type="http://schemas.openxmlformats.org/officeDocument/2006/relationships/theme" Target="/ppt/slideMasters/theme/theme1.xml" Id="R564a99fa535640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1ed9267a26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f4fa8b6e6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2e6da3a384b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cbcb9e1c642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030f05d446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79cbebe724b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d5bb6b3fd40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VIGGA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VIGGA BYGG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D Y LØVBRØTTE  –  61,4 %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RØNNOUG INGEBORG TVINDESÆTER ØVERLI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TJERNSLIEN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LINDALEN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WALHOVD ANDERSEN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Ålsvegen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92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post@viggabygg.no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www.viggabygg.no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944 222 995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