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2de2daab2943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3eac3adecb438d"/>
  </p:sldMasterIdLst>
  <p:sldIdLst>
    <p:sldId xmlns:r="http://schemas.openxmlformats.org/officeDocument/2006/relationships" id="256" r:id="Rda70c3122a3145c8"/>
    <p:sldId xmlns:r="http://schemas.openxmlformats.org/officeDocument/2006/relationships" id="257" r:id="R3701e7c2d30d4eb2"/>
    <p:sldId xmlns:r="http://schemas.openxmlformats.org/officeDocument/2006/relationships" id="258" r:id="R859bb5fbe22a42e2"/>
    <p:sldId xmlns:r="http://schemas.openxmlformats.org/officeDocument/2006/relationships" id="259" r:id="Rcdecc2c7ed604ed2"/>
    <p:sldId xmlns:r="http://schemas.openxmlformats.org/officeDocument/2006/relationships" id="260" r:id="R6089b8baf2fa465b"/>
    <p:sldId xmlns:r="http://schemas.openxmlformats.org/officeDocument/2006/relationships" id="261" r:id="R9481c5c0eeb045a7"/>
    <p:sldId xmlns:r="http://schemas.openxmlformats.org/officeDocument/2006/relationships" id="262" r:id="Re70cae4e767847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3eac3adecb438d" /><Relationship Type="http://schemas.openxmlformats.org/officeDocument/2006/relationships/slide" Target="/ppt/slides/slide1.xml" Id="Rda70c3122a3145c8" /><Relationship Type="http://schemas.openxmlformats.org/officeDocument/2006/relationships/slide" Target="/ppt/slides/slide2.xml" Id="R3701e7c2d30d4eb2" /><Relationship Type="http://schemas.openxmlformats.org/officeDocument/2006/relationships/slide" Target="/ppt/slides/slide3.xml" Id="R859bb5fbe22a42e2" /><Relationship Type="http://schemas.openxmlformats.org/officeDocument/2006/relationships/slide" Target="/ppt/slides/slide4.xml" Id="Rcdecc2c7ed604ed2" /><Relationship Type="http://schemas.openxmlformats.org/officeDocument/2006/relationships/slide" Target="/ppt/slides/slide5.xml" Id="R6089b8baf2fa465b" /><Relationship Type="http://schemas.openxmlformats.org/officeDocument/2006/relationships/slide" Target="/ppt/slides/slide6.xml" Id="R9481c5c0eeb045a7" /><Relationship Type="http://schemas.openxmlformats.org/officeDocument/2006/relationships/slide" Target="/ppt/slides/slide7.xml" Id="Re70cae4e767847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3693b6da704f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33590c16b47b6" /><Relationship Type="http://schemas.openxmlformats.org/officeDocument/2006/relationships/theme" Target="/ppt/slideMasters/theme/theme1.xml" Id="R61f22e19fae749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533590c16b47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97234cee84a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df125057548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343c05c934e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3300526bf4b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1568115b441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0129a91bd41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d0c5318784a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ATLANTIC INVEST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ATLANTIC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ATLANTIC INVEST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ATLANTIC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ATLANTIC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ATLANTIC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960 552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−1 553 826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994 775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9 800 679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22 205 025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ATLANTIC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LLC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ATLANTIC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Grønlandsleiret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altinvest@online.no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944 190 708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ATLANTIC INVEST</a:t>
            </a:r>
          </a:p>
        </p:txBody>
      </p:sp>
    </p:spTree>
  </p:cSld>
  <p:clrMapOvr>
    <a:masterClrMapping xmlns:a="http://schemas.openxmlformats.org/drawingml/2006/main"/>
  </p:clrMapOvr>
</p:sld>
</file>