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9b1f57648940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0621f30e51477a"/>
  </p:sldMasterIdLst>
  <p:sldIdLst>
    <p:sldId xmlns:r="http://schemas.openxmlformats.org/officeDocument/2006/relationships" id="256" r:id="Rf59e66acd8084f37"/>
    <p:sldId xmlns:r="http://schemas.openxmlformats.org/officeDocument/2006/relationships" id="257" r:id="Rd851f647de4f4ea5"/>
    <p:sldId xmlns:r="http://schemas.openxmlformats.org/officeDocument/2006/relationships" id="258" r:id="R4227be1cfae4429d"/>
    <p:sldId xmlns:r="http://schemas.openxmlformats.org/officeDocument/2006/relationships" id="259" r:id="Rea7406b053984e9c"/>
    <p:sldId xmlns:r="http://schemas.openxmlformats.org/officeDocument/2006/relationships" id="260" r:id="R30102c14e74e4e57"/>
    <p:sldId xmlns:r="http://schemas.openxmlformats.org/officeDocument/2006/relationships" id="261" r:id="Rc8d8fa1074144e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621f30e51477a" /><Relationship Type="http://schemas.openxmlformats.org/officeDocument/2006/relationships/slide" Target="/ppt/slides/slide1.xml" Id="Rf59e66acd8084f37" /><Relationship Type="http://schemas.openxmlformats.org/officeDocument/2006/relationships/slide" Target="/ppt/slides/slide2.xml" Id="Rd851f647de4f4ea5" /><Relationship Type="http://schemas.openxmlformats.org/officeDocument/2006/relationships/slide" Target="/ppt/slides/slide3.xml" Id="R4227be1cfae4429d" /><Relationship Type="http://schemas.openxmlformats.org/officeDocument/2006/relationships/slide" Target="/ppt/slides/slide4.xml" Id="Rea7406b053984e9c" /><Relationship Type="http://schemas.openxmlformats.org/officeDocument/2006/relationships/slide" Target="/ppt/slides/slide5.xml" Id="R30102c14e74e4e57" /><Relationship Type="http://schemas.openxmlformats.org/officeDocument/2006/relationships/slide" Target="/ppt/slides/slide6.xml" Id="Rc8d8fa1074144e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eb901cc6c49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6ad7f58bd44e6" /><Relationship Type="http://schemas.openxmlformats.org/officeDocument/2006/relationships/theme" Target="/ppt/slideMasters/theme/theme1.xml" Id="Ra4e223dc162d45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86ad7f58bd44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07c45f1e64c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5feb000054d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fa766828a4a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33672f8c34f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8ca7a2216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26923ab02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ATLANTIC INVEST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ATLANTIC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ATLANTIC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ATLANTIC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ATLANTIC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ATLANTIC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Grønlandsleiret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altinvest@online.no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944 190 708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ATLANTIC INVEST</a:t>
            </a:r>
          </a:p>
        </p:txBody>
      </p:sp>
    </p:spTree>
  </p:cSld>
  <p:clrMapOvr>
    <a:masterClrMapping xmlns:a="http://schemas.openxmlformats.org/drawingml/2006/main"/>
  </p:clrMapOvr>
</p:sld>
</file>