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cd640e16c245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a7f3effc464a30"/>
  </p:sldMasterIdLst>
  <p:sldIdLst>
    <p:sldId xmlns:r="http://schemas.openxmlformats.org/officeDocument/2006/relationships" id="256" r:id="R1462d0071c794dac"/>
    <p:sldId xmlns:r="http://schemas.openxmlformats.org/officeDocument/2006/relationships" id="257" r:id="Rcefe2011f6984ac5"/>
    <p:sldId xmlns:r="http://schemas.openxmlformats.org/officeDocument/2006/relationships" id="258" r:id="R02660a0974b341d4"/>
    <p:sldId xmlns:r="http://schemas.openxmlformats.org/officeDocument/2006/relationships" id="259" r:id="Rda9b3cf3bb7441d6"/>
    <p:sldId xmlns:r="http://schemas.openxmlformats.org/officeDocument/2006/relationships" id="260" r:id="Rfb7168893253420e"/>
    <p:sldId xmlns:r="http://schemas.openxmlformats.org/officeDocument/2006/relationships" id="261" r:id="Rc6124b6bd8304b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a7f3effc464a30" /><Relationship Type="http://schemas.openxmlformats.org/officeDocument/2006/relationships/slide" Target="/ppt/slides/slide1.xml" Id="R1462d0071c794dac" /><Relationship Type="http://schemas.openxmlformats.org/officeDocument/2006/relationships/slide" Target="/ppt/slides/slide2.xml" Id="Rcefe2011f6984ac5" /><Relationship Type="http://schemas.openxmlformats.org/officeDocument/2006/relationships/slide" Target="/ppt/slides/slide3.xml" Id="R02660a0974b341d4" /><Relationship Type="http://schemas.openxmlformats.org/officeDocument/2006/relationships/slide" Target="/ppt/slides/slide4.xml" Id="Rda9b3cf3bb7441d6" /><Relationship Type="http://schemas.openxmlformats.org/officeDocument/2006/relationships/slide" Target="/ppt/slides/slide5.xml" Id="Rfb7168893253420e" /><Relationship Type="http://schemas.openxmlformats.org/officeDocument/2006/relationships/slide" Target="/ppt/slides/slide6.xml" Id="Rc6124b6bd8304b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b29eea21bc4d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e32666168439a" /><Relationship Type="http://schemas.openxmlformats.org/officeDocument/2006/relationships/theme" Target="/ppt/slideMasters/theme/theme1.xml" Id="R6233a4619c1e40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be3266616843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14d37b02645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4c4f8979444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7bd36ff7049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0ed7d01984d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b7be92f5b49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009ed2c2d42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HOLTET PUKK &amp; BETONG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HOLTET PUKK &amp;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HOLTET PUKK &amp; BETONG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HOLTET PUKK &amp;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HOLTET PUKK &amp;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HOLTET PUKK &amp;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130 232 290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6 192 898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5 213 251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31 967 938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90 020 868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HOLTET PUKK &amp;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944 080 171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HOLTET PUKK &amp; BETONG AS</a:t>
            </a:r>
          </a:p>
        </p:txBody>
      </p:sp>
    </p:spTree>
  </p:cSld>
  <p:clrMapOvr>
    <a:masterClrMapping xmlns:a="http://schemas.openxmlformats.org/drawingml/2006/main"/>
  </p:clrMapOvr>
</p:sld>
</file>