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c25866088148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1d5e4e18f948cd"/>
  </p:sldMasterIdLst>
  <p:sldIdLst>
    <p:sldId xmlns:r="http://schemas.openxmlformats.org/officeDocument/2006/relationships" id="256" r:id="R8fe350a72a814630"/>
    <p:sldId xmlns:r="http://schemas.openxmlformats.org/officeDocument/2006/relationships" id="257" r:id="R46f574fa6a0244a5"/>
    <p:sldId xmlns:r="http://schemas.openxmlformats.org/officeDocument/2006/relationships" id="258" r:id="R9ded6db677b445a8"/>
    <p:sldId xmlns:r="http://schemas.openxmlformats.org/officeDocument/2006/relationships" id="259" r:id="R9b215af89985437e"/>
    <p:sldId xmlns:r="http://schemas.openxmlformats.org/officeDocument/2006/relationships" id="260" r:id="R2437a97b59264215"/>
    <p:sldId xmlns:r="http://schemas.openxmlformats.org/officeDocument/2006/relationships" id="261" r:id="Rd248d086e06b498b"/>
    <p:sldId xmlns:r="http://schemas.openxmlformats.org/officeDocument/2006/relationships" id="262" r:id="Ra82e8a57bd894c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1d5e4e18f948cd" /><Relationship Type="http://schemas.openxmlformats.org/officeDocument/2006/relationships/slide" Target="/ppt/slides/slide1.xml" Id="R8fe350a72a814630" /><Relationship Type="http://schemas.openxmlformats.org/officeDocument/2006/relationships/slide" Target="/ppt/slides/slide2.xml" Id="R46f574fa6a0244a5" /><Relationship Type="http://schemas.openxmlformats.org/officeDocument/2006/relationships/slide" Target="/ppt/slides/slide3.xml" Id="R9ded6db677b445a8" /><Relationship Type="http://schemas.openxmlformats.org/officeDocument/2006/relationships/slide" Target="/ppt/slides/slide4.xml" Id="R9b215af89985437e" /><Relationship Type="http://schemas.openxmlformats.org/officeDocument/2006/relationships/slide" Target="/ppt/slides/slide5.xml" Id="R2437a97b59264215" /><Relationship Type="http://schemas.openxmlformats.org/officeDocument/2006/relationships/slide" Target="/ppt/slides/slide6.xml" Id="Rd248d086e06b498b" /><Relationship Type="http://schemas.openxmlformats.org/officeDocument/2006/relationships/slide" Target="/ppt/slides/slide7.xml" Id="Ra82e8a57bd894c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da1ddd23dc44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69665a8a841db" /><Relationship Type="http://schemas.openxmlformats.org/officeDocument/2006/relationships/theme" Target="/ppt/slideMasters/theme/theme1.xml" Id="R7dded07edae449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d69665a8a841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666af29e546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69be7d2cc4f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2a305c48946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f4060b70d4a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26ed9ce584f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f28f4898340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dbb75fa5c49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JUULS RØRSERVICE AS AUT RØRLEGGERFIRMA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JUULS RØRSERVICE AS AUT RØRLEGGERFIRMA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44 783 961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6 427 532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5 066 546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4 541 710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13 360 890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TEKNI GRUPPEN AS  –  98,5 %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JUULS RØRSERVICE AS AUT RØRLEGGERFIRMA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TEKNI GRUPPEN AS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Brobekkveien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72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943 919 607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