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09bfa4e28649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f2d782cdaf746bf"/>
  </p:sldMasterIdLst>
  <p:sldIdLst>
    <p:sldId xmlns:r="http://schemas.openxmlformats.org/officeDocument/2006/relationships" id="256" r:id="Rb191542039f54742"/>
    <p:sldId xmlns:r="http://schemas.openxmlformats.org/officeDocument/2006/relationships" id="257" r:id="R6a75aab33dff4357"/>
    <p:sldId xmlns:r="http://schemas.openxmlformats.org/officeDocument/2006/relationships" id="258" r:id="R526f7af51f8b4822"/>
    <p:sldId xmlns:r="http://schemas.openxmlformats.org/officeDocument/2006/relationships" id="259" r:id="Rf618d678a3254e5e"/>
    <p:sldId xmlns:r="http://schemas.openxmlformats.org/officeDocument/2006/relationships" id="260" r:id="Rec9f07e1fb8243a5"/>
    <p:sldId xmlns:r="http://schemas.openxmlformats.org/officeDocument/2006/relationships" id="261" r:id="R6258527b864b46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2d782cdaf746bf" /><Relationship Type="http://schemas.openxmlformats.org/officeDocument/2006/relationships/slide" Target="/ppt/slides/slide1.xml" Id="Rb191542039f54742" /><Relationship Type="http://schemas.openxmlformats.org/officeDocument/2006/relationships/slide" Target="/ppt/slides/slide2.xml" Id="R6a75aab33dff4357" /><Relationship Type="http://schemas.openxmlformats.org/officeDocument/2006/relationships/slide" Target="/ppt/slides/slide3.xml" Id="R526f7af51f8b4822" /><Relationship Type="http://schemas.openxmlformats.org/officeDocument/2006/relationships/slide" Target="/ppt/slides/slide4.xml" Id="Rf618d678a3254e5e" /><Relationship Type="http://schemas.openxmlformats.org/officeDocument/2006/relationships/slide" Target="/ppt/slides/slide5.xml" Id="Rec9f07e1fb8243a5" /><Relationship Type="http://schemas.openxmlformats.org/officeDocument/2006/relationships/slide" Target="/ppt/slides/slide6.xml" Id="R6258527b864b46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5b680813bc43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aa29afb7224e34" /><Relationship Type="http://schemas.openxmlformats.org/officeDocument/2006/relationships/theme" Target="/ppt/slideMasters/theme/theme1.xml" Id="R100436973a164a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aa29afb7224e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a6a06b718542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c1b61a2f3448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aa9fc4f74f47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817d8437b94a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fc629b4ac0444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cf881e2aba4e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JUULS RØRSERVICE AS AUT RØRLEGGERFIRMA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JUULS RØRSERVICE AS AUT RØRLEGGERFIRMA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JUULS RØRSERVICE AS AUT RØRLEGGERFIRMA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JUULS RØRSERVICE AS AUT RØRLEGGERFIRMA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JUULS RØRSERVICE AS AUT RØRLEGGERFIRMA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JUULS RØRSERVICE AS AUT RØRLEGGERFIRMA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Brobekkveien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72 08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943 919 607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JUULS RØRSERVICE AS AUT RØRLEGGERFIRMA</a:t>
            </a:r>
          </a:p>
        </p:txBody>
      </p:sp>
    </p:spTree>
  </p:cSld>
  <p:clrMapOvr>
    <a:masterClrMapping xmlns:a="http://schemas.openxmlformats.org/drawingml/2006/main"/>
  </p:clrMapOvr>
</p:sld>
</file>