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ba2ecd69a2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b5da22ab144331"/>
  </p:sldMasterIdLst>
  <p:sldIdLst>
    <p:sldId xmlns:r="http://schemas.openxmlformats.org/officeDocument/2006/relationships" id="256" r:id="Rf072b13788bb4ccc"/>
    <p:sldId xmlns:r="http://schemas.openxmlformats.org/officeDocument/2006/relationships" id="257" r:id="R3a9434bc8bbd4cfd"/>
    <p:sldId xmlns:r="http://schemas.openxmlformats.org/officeDocument/2006/relationships" id="258" r:id="R68c86a5c8fed4722"/>
    <p:sldId xmlns:r="http://schemas.openxmlformats.org/officeDocument/2006/relationships" id="259" r:id="Rb5771dd6d3f544bb"/>
    <p:sldId xmlns:r="http://schemas.openxmlformats.org/officeDocument/2006/relationships" id="260" r:id="Rfa2937e3f737403b"/>
    <p:sldId xmlns:r="http://schemas.openxmlformats.org/officeDocument/2006/relationships" id="261" r:id="R53b6128f94444e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5da22ab144331" /><Relationship Type="http://schemas.openxmlformats.org/officeDocument/2006/relationships/slide" Target="/ppt/slides/slide1.xml" Id="Rf072b13788bb4ccc" /><Relationship Type="http://schemas.openxmlformats.org/officeDocument/2006/relationships/slide" Target="/ppt/slides/slide2.xml" Id="R3a9434bc8bbd4cfd" /><Relationship Type="http://schemas.openxmlformats.org/officeDocument/2006/relationships/slide" Target="/ppt/slides/slide3.xml" Id="R68c86a5c8fed4722" /><Relationship Type="http://schemas.openxmlformats.org/officeDocument/2006/relationships/slide" Target="/ppt/slides/slide4.xml" Id="Rb5771dd6d3f544bb" /><Relationship Type="http://schemas.openxmlformats.org/officeDocument/2006/relationships/slide" Target="/ppt/slides/slide5.xml" Id="Rfa2937e3f737403b" /><Relationship Type="http://schemas.openxmlformats.org/officeDocument/2006/relationships/slide" Target="/ppt/slides/slide6.xml" Id="R53b6128f94444e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a520bbd1f943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2f6364ff94577" /><Relationship Type="http://schemas.openxmlformats.org/officeDocument/2006/relationships/theme" Target="/ppt/slideMasters/theme/theme1.xml" Id="Re6c5aadd27b745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c2f6364ff945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8b29cd9b546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0c6f9d85e49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475b8fefd48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ab6518943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78e6a6cab4b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2d33d8ae942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JUULS RØRSERVICE AS AUT RØRLEGGERFIRMA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943 919 607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