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a440ba9ab44a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a16898b32b48c4"/>
  </p:sldMasterIdLst>
  <p:sldIdLst>
    <p:sldId xmlns:r="http://schemas.openxmlformats.org/officeDocument/2006/relationships" id="256" r:id="Rf1b2f16ccf1c4f0d"/>
    <p:sldId xmlns:r="http://schemas.openxmlformats.org/officeDocument/2006/relationships" id="257" r:id="Re68bd0b0b7984878"/>
    <p:sldId xmlns:r="http://schemas.openxmlformats.org/officeDocument/2006/relationships" id="258" r:id="R8e5cb74ae6714e21"/>
    <p:sldId xmlns:r="http://schemas.openxmlformats.org/officeDocument/2006/relationships" id="259" r:id="Recf7c8fde5d444d5"/>
    <p:sldId xmlns:r="http://schemas.openxmlformats.org/officeDocument/2006/relationships" id="260" r:id="Rba8257cb6cf446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16898b32b48c4" /><Relationship Type="http://schemas.openxmlformats.org/officeDocument/2006/relationships/slide" Target="/ppt/slides/slide1.xml" Id="Rf1b2f16ccf1c4f0d" /><Relationship Type="http://schemas.openxmlformats.org/officeDocument/2006/relationships/slide" Target="/ppt/slides/slide2.xml" Id="Re68bd0b0b7984878" /><Relationship Type="http://schemas.openxmlformats.org/officeDocument/2006/relationships/slide" Target="/ppt/slides/slide3.xml" Id="R8e5cb74ae6714e21" /><Relationship Type="http://schemas.openxmlformats.org/officeDocument/2006/relationships/slide" Target="/ppt/slides/slide4.xml" Id="Recf7c8fde5d444d5" /><Relationship Type="http://schemas.openxmlformats.org/officeDocument/2006/relationships/slide" Target="/ppt/slides/slide5.xml" Id="Rba8257cb6cf446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0d69607bf645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02634f3404149" /><Relationship Type="http://schemas.openxmlformats.org/officeDocument/2006/relationships/theme" Target="/ppt/slideMasters/theme/theme1.xml" Id="R15a9ac9580d84d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002634f34041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71886352449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2411785104d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47c4cd2ac4f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88225046049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cbacf7ef144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OPTIMAL EIENDOMSMEGLING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OPTIMAL EIENDOMSMEGLING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943 889 929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EIENDOMSMEGLING AS</a:t>
            </a:r>
          </a:p>
        </p:txBody>
      </p:sp>
    </p:spTree>
  </p:cSld>
  <p:clrMapOvr>
    <a:masterClrMapping xmlns:a="http://schemas.openxmlformats.org/drawingml/2006/main"/>
  </p:clrMapOvr>
</p:sld>
</file>