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a88ec0e34246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faa2e0cc5a4ba9"/>
  </p:sldMasterIdLst>
  <p:sldIdLst>
    <p:sldId xmlns:r="http://schemas.openxmlformats.org/officeDocument/2006/relationships" id="256" r:id="R98ddce0f59d0410f"/>
    <p:sldId xmlns:r="http://schemas.openxmlformats.org/officeDocument/2006/relationships" id="257" r:id="R950b163769274d34"/>
    <p:sldId xmlns:r="http://schemas.openxmlformats.org/officeDocument/2006/relationships" id="258" r:id="R4df341d0cf544f4e"/>
    <p:sldId xmlns:r="http://schemas.openxmlformats.org/officeDocument/2006/relationships" id="259" r:id="R93e7897d93964b17"/>
    <p:sldId xmlns:r="http://schemas.openxmlformats.org/officeDocument/2006/relationships" id="260" r:id="Ra8a21320aa3c4f0a"/>
    <p:sldId xmlns:r="http://schemas.openxmlformats.org/officeDocument/2006/relationships" id="261" r:id="R411d511088d644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faa2e0cc5a4ba9" /><Relationship Type="http://schemas.openxmlformats.org/officeDocument/2006/relationships/slide" Target="/ppt/slides/slide1.xml" Id="R98ddce0f59d0410f" /><Relationship Type="http://schemas.openxmlformats.org/officeDocument/2006/relationships/slide" Target="/ppt/slides/slide2.xml" Id="R950b163769274d34" /><Relationship Type="http://schemas.openxmlformats.org/officeDocument/2006/relationships/slide" Target="/ppt/slides/slide3.xml" Id="R4df341d0cf544f4e" /><Relationship Type="http://schemas.openxmlformats.org/officeDocument/2006/relationships/slide" Target="/ppt/slides/slide4.xml" Id="R93e7897d93964b17" /><Relationship Type="http://schemas.openxmlformats.org/officeDocument/2006/relationships/slide" Target="/ppt/slides/slide5.xml" Id="Ra8a21320aa3c4f0a" /><Relationship Type="http://schemas.openxmlformats.org/officeDocument/2006/relationships/slide" Target="/ppt/slides/slide6.xml" Id="R411d511088d644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2378b324174b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fda559fc0a4a89" /><Relationship Type="http://schemas.openxmlformats.org/officeDocument/2006/relationships/theme" Target="/ppt/slideMasters/theme/theme1.xml" Id="Rfe9b59c3d05345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fda559fc0a4a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29556201fa4c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772cd944f04e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44516aab2c4a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a666af8c744e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9a3846f87d42e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f0c46c1a5649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BERNT BORRING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BERNT BORRING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BERNT BORRING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BERNT BORRING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BERNT BORRING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BERNT BORRING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−34 945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−30 351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444 528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458 278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BERNT BORRING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943 734 682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BERNT BORRING AS</a:t>
            </a:r>
          </a:p>
        </p:txBody>
      </p:sp>
    </p:spTree>
  </p:cSld>
  <p:clrMapOvr>
    <a:masterClrMapping xmlns:a="http://schemas.openxmlformats.org/drawingml/2006/main"/>
  </p:clrMapOvr>
</p:sld>
</file>