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f1d3cb12fe49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5ed53715524cb1"/>
  </p:sldMasterIdLst>
  <p:sldIdLst>
    <p:sldId xmlns:r="http://schemas.openxmlformats.org/officeDocument/2006/relationships" id="256" r:id="R39ba69dbe8c24c19"/>
    <p:sldId xmlns:r="http://schemas.openxmlformats.org/officeDocument/2006/relationships" id="257" r:id="Rb35dfb93814e4d46"/>
    <p:sldId xmlns:r="http://schemas.openxmlformats.org/officeDocument/2006/relationships" id="258" r:id="R074518b3d3124e3b"/>
    <p:sldId xmlns:r="http://schemas.openxmlformats.org/officeDocument/2006/relationships" id="259" r:id="R25f03d5cbec145b7"/>
    <p:sldId xmlns:r="http://schemas.openxmlformats.org/officeDocument/2006/relationships" id="260" r:id="Re26b7a25839b45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5ed53715524cb1" /><Relationship Type="http://schemas.openxmlformats.org/officeDocument/2006/relationships/slide" Target="/ppt/slides/slide1.xml" Id="R39ba69dbe8c24c19" /><Relationship Type="http://schemas.openxmlformats.org/officeDocument/2006/relationships/slide" Target="/ppt/slides/slide2.xml" Id="Rb35dfb93814e4d46" /><Relationship Type="http://schemas.openxmlformats.org/officeDocument/2006/relationships/slide" Target="/ppt/slides/slide3.xml" Id="R074518b3d3124e3b" /><Relationship Type="http://schemas.openxmlformats.org/officeDocument/2006/relationships/slide" Target="/ppt/slides/slide4.xml" Id="R25f03d5cbec145b7" /><Relationship Type="http://schemas.openxmlformats.org/officeDocument/2006/relationships/slide" Target="/ppt/slides/slide5.xml" Id="Re26b7a25839b45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bbca893d264a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c60395dc094744" /><Relationship Type="http://schemas.openxmlformats.org/officeDocument/2006/relationships/theme" Target="/ppt/slideMasters/theme/theme1.xml" Id="R551182a72ce947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c60395dc0947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6961db1954f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46474e87041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88198f8e14c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03522d4734f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3c0f173604e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PROSJEKTSTYRING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PROSJEKTSTYRING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943 706 018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AS</a:t>
            </a:r>
          </a:p>
        </p:txBody>
      </p:sp>
    </p:spTree>
  </p:cSld>
  <p:clrMapOvr>
    <a:masterClrMapping xmlns:a="http://schemas.openxmlformats.org/drawingml/2006/main"/>
  </p:clrMapOvr>
</p:sld>
</file>