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78211fbb784f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7fa9f17134abd"/>
  </p:sldMasterIdLst>
  <p:sldIdLst>
    <p:sldId xmlns:r="http://schemas.openxmlformats.org/officeDocument/2006/relationships" id="256" r:id="R54577aea1fb94990"/>
    <p:sldId xmlns:r="http://schemas.openxmlformats.org/officeDocument/2006/relationships" id="257" r:id="R1c23c5b719ae4213"/>
    <p:sldId xmlns:r="http://schemas.openxmlformats.org/officeDocument/2006/relationships" id="258" r:id="R3ddd0a9ed4114880"/>
    <p:sldId xmlns:r="http://schemas.openxmlformats.org/officeDocument/2006/relationships" id="259" r:id="Rf705adb1468e4c1a"/>
    <p:sldId xmlns:r="http://schemas.openxmlformats.org/officeDocument/2006/relationships" id="260" r:id="Rfba2d5af481044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7fa9f17134abd" /><Relationship Type="http://schemas.openxmlformats.org/officeDocument/2006/relationships/slide" Target="/ppt/slides/slide1.xml" Id="R54577aea1fb94990" /><Relationship Type="http://schemas.openxmlformats.org/officeDocument/2006/relationships/slide" Target="/ppt/slides/slide2.xml" Id="R1c23c5b719ae4213" /><Relationship Type="http://schemas.openxmlformats.org/officeDocument/2006/relationships/slide" Target="/ppt/slides/slide3.xml" Id="R3ddd0a9ed4114880" /><Relationship Type="http://schemas.openxmlformats.org/officeDocument/2006/relationships/slide" Target="/ppt/slides/slide4.xml" Id="Rf705adb1468e4c1a" /><Relationship Type="http://schemas.openxmlformats.org/officeDocument/2006/relationships/slide" Target="/ppt/slides/slide5.xml" Id="Rfba2d5af481044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3986c61174d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48d03d4f1434d" /><Relationship Type="http://schemas.openxmlformats.org/officeDocument/2006/relationships/theme" Target="/ppt/slideMasters/theme/theme1.xml" Id="R58b111d4559a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48d03d4f1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35bc61d9047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04f5c01f346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ef3c47cc140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3c5553eb94a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a67673a4545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LEGESENTER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LEGESENTER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943 687 900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LEGESENTER AS</a:t>
            </a:r>
          </a:p>
        </p:txBody>
      </p:sp>
    </p:spTree>
  </p:cSld>
  <p:clrMapOvr>
    <a:masterClrMapping xmlns:a="http://schemas.openxmlformats.org/drawingml/2006/main"/>
  </p:clrMapOvr>
</p:sld>
</file>