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3bdd26a6b64c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adb85322946eb"/>
  </p:sldMasterIdLst>
  <p:sldIdLst>
    <p:sldId xmlns:r="http://schemas.openxmlformats.org/officeDocument/2006/relationships" id="256" r:id="Re5909ca4fee1477a"/>
    <p:sldId xmlns:r="http://schemas.openxmlformats.org/officeDocument/2006/relationships" id="257" r:id="Rdc5df078705a4afb"/>
    <p:sldId xmlns:r="http://schemas.openxmlformats.org/officeDocument/2006/relationships" id="258" r:id="Rc438882bb17c437b"/>
    <p:sldId xmlns:r="http://schemas.openxmlformats.org/officeDocument/2006/relationships" id="259" r:id="R170d469082e24544"/>
    <p:sldId xmlns:r="http://schemas.openxmlformats.org/officeDocument/2006/relationships" id="260" r:id="Ra701d6a3e4104435"/>
    <p:sldId xmlns:r="http://schemas.openxmlformats.org/officeDocument/2006/relationships" id="261" r:id="R559c31a2993242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adb85322946eb" /><Relationship Type="http://schemas.openxmlformats.org/officeDocument/2006/relationships/slide" Target="/ppt/slides/slide1.xml" Id="Re5909ca4fee1477a" /><Relationship Type="http://schemas.openxmlformats.org/officeDocument/2006/relationships/slide" Target="/ppt/slides/slide2.xml" Id="Rdc5df078705a4afb" /><Relationship Type="http://schemas.openxmlformats.org/officeDocument/2006/relationships/slide" Target="/ppt/slides/slide3.xml" Id="Rc438882bb17c437b" /><Relationship Type="http://schemas.openxmlformats.org/officeDocument/2006/relationships/slide" Target="/ppt/slides/slide4.xml" Id="R170d469082e24544" /><Relationship Type="http://schemas.openxmlformats.org/officeDocument/2006/relationships/slide" Target="/ppt/slides/slide5.xml" Id="Ra701d6a3e4104435" /><Relationship Type="http://schemas.openxmlformats.org/officeDocument/2006/relationships/slide" Target="/ppt/slides/slide6.xml" Id="R559c31a2993242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b43c4bd1b42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8eab9bfb1495a" /><Relationship Type="http://schemas.openxmlformats.org/officeDocument/2006/relationships/theme" Target="/ppt/slideMasters/theme/theme1.xml" Id="Ra02536241aae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c8eab9bfb1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4973033ce47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16091a011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28aab027047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becd93303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3698b016e43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8744ec5bf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PEAB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PEAB BYGG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PEAB NORGE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PEAB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Hjalmar Johansens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66 10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firmapost@bjorn.no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www.peab.no/bygg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943 672 520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PEAB BYGG AS</a:t>
            </a:r>
          </a:p>
        </p:txBody>
      </p:sp>
    </p:spTree>
  </p:cSld>
  <p:clrMapOvr>
    <a:masterClrMapping xmlns:a="http://schemas.openxmlformats.org/drawingml/2006/main"/>
  </p:clrMapOvr>
</p:sld>
</file>