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93d411ea2a4a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d2330b61594007"/>
  </p:sldMasterIdLst>
  <p:sldIdLst>
    <p:sldId xmlns:r="http://schemas.openxmlformats.org/officeDocument/2006/relationships" id="256" r:id="R6f0aa439f55d4428"/>
    <p:sldId xmlns:r="http://schemas.openxmlformats.org/officeDocument/2006/relationships" id="257" r:id="R8c27f891fb95424f"/>
    <p:sldId xmlns:r="http://schemas.openxmlformats.org/officeDocument/2006/relationships" id="258" r:id="Rd323721a9c1f417e"/>
    <p:sldId xmlns:r="http://schemas.openxmlformats.org/officeDocument/2006/relationships" id="259" r:id="R11de1fe37a424a97"/>
    <p:sldId xmlns:r="http://schemas.openxmlformats.org/officeDocument/2006/relationships" id="260" r:id="Rdd5bf9683baf40d0"/>
    <p:sldId xmlns:r="http://schemas.openxmlformats.org/officeDocument/2006/relationships" id="261" r:id="Rbb9d1196e51c4c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d2330b61594007" /><Relationship Type="http://schemas.openxmlformats.org/officeDocument/2006/relationships/slide" Target="/ppt/slides/slide1.xml" Id="R6f0aa439f55d4428" /><Relationship Type="http://schemas.openxmlformats.org/officeDocument/2006/relationships/slide" Target="/ppt/slides/slide2.xml" Id="R8c27f891fb95424f" /><Relationship Type="http://schemas.openxmlformats.org/officeDocument/2006/relationships/slide" Target="/ppt/slides/slide3.xml" Id="Rd323721a9c1f417e" /><Relationship Type="http://schemas.openxmlformats.org/officeDocument/2006/relationships/slide" Target="/ppt/slides/slide4.xml" Id="R11de1fe37a424a97" /><Relationship Type="http://schemas.openxmlformats.org/officeDocument/2006/relationships/slide" Target="/ppt/slides/slide5.xml" Id="Rdd5bf9683baf40d0" /><Relationship Type="http://schemas.openxmlformats.org/officeDocument/2006/relationships/slide" Target="/ppt/slides/slide6.xml" Id="Rbb9d1196e51c4c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652a18607244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c5974d22164bc9" /><Relationship Type="http://schemas.openxmlformats.org/officeDocument/2006/relationships/theme" Target="/ppt/slideMasters/theme/theme1.xml" Id="Re46e1b5818184e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c5974d22164b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859e7d683e49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13cd53a49d45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e4be2a6de4d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7505f774a49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9bec7a278a4e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ee013d9bb444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ELEKTROENTREPRENØR GURIBY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ELEKTROENTREPRENØR GURIBY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ELEKTROENTREPRENØR GURIBY AS ble etablert [år] og holder til i Rud.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ELEKTROENTREPRENØR GURIBY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ELEKTROENTREPRENØR GURIBY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ELEKTROENTREPRENØR GURIBY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GURIBY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ELEKTROENTREPRENØR GURIBY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Løxaveien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1351 Rud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firmapost@guriby.no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943 618 178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ELEKTROENTREPRENØR GURIBY AS</a:t>
            </a:r>
          </a:p>
        </p:txBody>
      </p:sp>
    </p:spTree>
  </p:cSld>
  <p:clrMapOvr>
    <a:masterClrMapping xmlns:a="http://schemas.openxmlformats.org/drawingml/2006/main"/>
  </p:clrMapOvr>
</p:sld>
</file>