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263b2e173b4f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02ca77783b4444"/>
  </p:sldMasterIdLst>
  <p:sldIdLst>
    <p:sldId xmlns:r="http://schemas.openxmlformats.org/officeDocument/2006/relationships" id="256" r:id="Rc9e55b3ba652479f"/>
    <p:sldId xmlns:r="http://schemas.openxmlformats.org/officeDocument/2006/relationships" id="257" r:id="Rb903b3c052bd4b9d"/>
    <p:sldId xmlns:r="http://schemas.openxmlformats.org/officeDocument/2006/relationships" id="258" r:id="R7433341bfded4be3"/>
    <p:sldId xmlns:r="http://schemas.openxmlformats.org/officeDocument/2006/relationships" id="259" r:id="R857a2d779ec64cef"/>
    <p:sldId xmlns:r="http://schemas.openxmlformats.org/officeDocument/2006/relationships" id="260" r:id="R5b04a75b04674225"/>
    <p:sldId xmlns:r="http://schemas.openxmlformats.org/officeDocument/2006/relationships" id="261" r:id="R9aa5dbab13f1417a"/>
    <p:sldId xmlns:r="http://schemas.openxmlformats.org/officeDocument/2006/relationships" id="262" r:id="Rc5372cbb69f948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02ca77783b4444" /><Relationship Type="http://schemas.openxmlformats.org/officeDocument/2006/relationships/slide" Target="/ppt/slides/slide1.xml" Id="Rc9e55b3ba652479f" /><Relationship Type="http://schemas.openxmlformats.org/officeDocument/2006/relationships/slide" Target="/ppt/slides/slide2.xml" Id="Rb903b3c052bd4b9d" /><Relationship Type="http://schemas.openxmlformats.org/officeDocument/2006/relationships/slide" Target="/ppt/slides/slide3.xml" Id="R7433341bfded4be3" /><Relationship Type="http://schemas.openxmlformats.org/officeDocument/2006/relationships/slide" Target="/ppt/slides/slide4.xml" Id="R857a2d779ec64cef" /><Relationship Type="http://schemas.openxmlformats.org/officeDocument/2006/relationships/slide" Target="/ppt/slides/slide5.xml" Id="R5b04a75b04674225" /><Relationship Type="http://schemas.openxmlformats.org/officeDocument/2006/relationships/slide" Target="/ppt/slides/slide6.xml" Id="R9aa5dbab13f1417a" /><Relationship Type="http://schemas.openxmlformats.org/officeDocument/2006/relationships/slide" Target="/ppt/slides/slide7.xml" Id="Rc5372cbb69f948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ab4e954114f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abeee279f4445" /><Relationship Type="http://schemas.openxmlformats.org/officeDocument/2006/relationships/theme" Target="/ppt/slideMasters/theme/theme1.xml" Id="Rc02b4b43c09748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4abeee279f44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b09fc36054d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1a8b8d81f4d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6a025209f49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efa764f4c42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1ada4fb054f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877af0a7149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7f052ad7c42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AABREKK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AABREKK REGNSKAP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8 252 859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833 076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683 120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3 677 065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REVISJON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943 611 521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