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2abb6e28f14a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b5a497ca6247b5"/>
  </p:sldMasterIdLst>
  <p:sldIdLst>
    <p:sldId xmlns:r="http://schemas.openxmlformats.org/officeDocument/2006/relationships" id="256" r:id="R88f06fcb47c643cb"/>
    <p:sldId xmlns:r="http://schemas.openxmlformats.org/officeDocument/2006/relationships" id="257" r:id="R221666b775434b68"/>
    <p:sldId xmlns:r="http://schemas.openxmlformats.org/officeDocument/2006/relationships" id="258" r:id="R976c650081354684"/>
    <p:sldId xmlns:r="http://schemas.openxmlformats.org/officeDocument/2006/relationships" id="259" r:id="R366f888583634075"/>
    <p:sldId xmlns:r="http://schemas.openxmlformats.org/officeDocument/2006/relationships" id="260" r:id="R7c42cd82560e47c2"/>
    <p:sldId xmlns:r="http://schemas.openxmlformats.org/officeDocument/2006/relationships" id="261" r:id="R6b342a103a1746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b5a497ca6247b5" /><Relationship Type="http://schemas.openxmlformats.org/officeDocument/2006/relationships/slide" Target="/ppt/slides/slide1.xml" Id="R88f06fcb47c643cb" /><Relationship Type="http://schemas.openxmlformats.org/officeDocument/2006/relationships/slide" Target="/ppt/slides/slide2.xml" Id="R221666b775434b68" /><Relationship Type="http://schemas.openxmlformats.org/officeDocument/2006/relationships/slide" Target="/ppt/slides/slide3.xml" Id="R976c650081354684" /><Relationship Type="http://schemas.openxmlformats.org/officeDocument/2006/relationships/slide" Target="/ppt/slides/slide4.xml" Id="R366f888583634075" /><Relationship Type="http://schemas.openxmlformats.org/officeDocument/2006/relationships/slide" Target="/ppt/slides/slide5.xml" Id="R7c42cd82560e47c2" /><Relationship Type="http://schemas.openxmlformats.org/officeDocument/2006/relationships/slide" Target="/ppt/slides/slide6.xml" Id="R6b342a103a1746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1e13351ef34d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a7c4166cb4051" /><Relationship Type="http://schemas.openxmlformats.org/officeDocument/2006/relationships/theme" Target="/ppt/slideMasters/theme/theme1.xml" Id="Rc6eadf03147d4b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aa7c4166cb40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ab50808f04e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b3a44013a4e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f0d110ec146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002e1c2974b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b1b51da844b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ac89f2cfb43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ORIGO ARKITEKTGRUPPE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ORIGO ARKITEKTGRUPPE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ORIGO ARKITEKTGRUPPE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ORIGO ARKITEKTGRUPPE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ORIGO ARKITEKTGRUPPE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ORIGO ARKITEKTGRUPPE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OEN LIE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RINGHEIM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ORIGO ARKITEKTGRUPPE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SOLVEIG AMUNDSEN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ORIGO ARKITEKTGRUPPE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49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origo@origoark.no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www.origoark.no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943 577 374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ORIGO ARKITEKTGRUPPE AS</a:t>
            </a:r>
          </a:p>
        </p:txBody>
      </p:sp>
    </p:spTree>
  </p:cSld>
  <p:clrMapOvr>
    <a:masterClrMapping xmlns:a="http://schemas.openxmlformats.org/drawingml/2006/main"/>
  </p:clrMapOvr>
</p:sld>
</file>