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4b73b2130c48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ab32184abf41a1"/>
  </p:sldMasterIdLst>
  <p:sldIdLst>
    <p:sldId xmlns:r="http://schemas.openxmlformats.org/officeDocument/2006/relationships" id="256" r:id="R6754bdf384eb4023"/>
    <p:sldId xmlns:r="http://schemas.openxmlformats.org/officeDocument/2006/relationships" id="257" r:id="R182d18cbcf824a67"/>
    <p:sldId xmlns:r="http://schemas.openxmlformats.org/officeDocument/2006/relationships" id="258" r:id="R593286a4fcac4a36"/>
    <p:sldId xmlns:r="http://schemas.openxmlformats.org/officeDocument/2006/relationships" id="259" r:id="R5505d520c307445b"/>
    <p:sldId xmlns:r="http://schemas.openxmlformats.org/officeDocument/2006/relationships" id="260" r:id="R34d961aa1ad242eb"/>
    <p:sldId xmlns:r="http://schemas.openxmlformats.org/officeDocument/2006/relationships" id="261" r:id="Re5543927a8c24d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ab32184abf41a1" /><Relationship Type="http://schemas.openxmlformats.org/officeDocument/2006/relationships/slide" Target="/ppt/slides/slide1.xml" Id="R6754bdf384eb4023" /><Relationship Type="http://schemas.openxmlformats.org/officeDocument/2006/relationships/slide" Target="/ppt/slides/slide2.xml" Id="R182d18cbcf824a67" /><Relationship Type="http://schemas.openxmlformats.org/officeDocument/2006/relationships/slide" Target="/ppt/slides/slide3.xml" Id="R593286a4fcac4a36" /><Relationship Type="http://schemas.openxmlformats.org/officeDocument/2006/relationships/slide" Target="/ppt/slides/slide4.xml" Id="R5505d520c307445b" /><Relationship Type="http://schemas.openxmlformats.org/officeDocument/2006/relationships/slide" Target="/ppt/slides/slide5.xml" Id="R34d961aa1ad242eb" /><Relationship Type="http://schemas.openxmlformats.org/officeDocument/2006/relationships/slide" Target="/ppt/slides/slide6.xml" Id="Re5543927a8c24d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1f161889ce42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b7505a11b42fb" /><Relationship Type="http://schemas.openxmlformats.org/officeDocument/2006/relationships/theme" Target="/ppt/slideMasters/theme/theme1.xml" Id="R874ebe9d20534c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4b7505a11b42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c7c82a80a42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c4d379a734f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5dca0f09a40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01c5d6c3244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46ad96d8645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9fe7de1f640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DRØBAK ARKITEKTKONTOR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DRØBAK ARKITEKTKONTOR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DRØBAK ARKITEKTKONTOR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DRØBAK ARKITEKTKONTOR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DRØBAK ARKITEKTKONTOR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DRØBAK ARKITEKTKONTOR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SVEBAK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DRØBAK ARKITEKTKONTOR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Holterveien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1448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93 36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post@drobakark.no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www.drobakark.no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943 515 026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DRØBAK ARKITEKTKONTOR AS</a:t>
            </a:r>
          </a:p>
        </p:txBody>
      </p:sp>
    </p:spTree>
  </p:cSld>
  <p:clrMapOvr>
    <a:masterClrMapping xmlns:a="http://schemas.openxmlformats.org/drawingml/2006/main"/>
  </p:clrMapOvr>
</p:sld>
</file>