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0fd66c8b9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492b71b054494"/>
  </p:sldMasterIdLst>
  <p:sldIdLst>
    <p:sldId xmlns:r="http://schemas.openxmlformats.org/officeDocument/2006/relationships" id="256" r:id="R6c6936c06b55472c"/>
    <p:sldId xmlns:r="http://schemas.openxmlformats.org/officeDocument/2006/relationships" id="257" r:id="R7e629d570f654c8c"/>
    <p:sldId xmlns:r="http://schemas.openxmlformats.org/officeDocument/2006/relationships" id="258" r:id="Rc5db2bd22d274083"/>
    <p:sldId xmlns:r="http://schemas.openxmlformats.org/officeDocument/2006/relationships" id="259" r:id="R259eb8435eb443ab"/>
    <p:sldId xmlns:r="http://schemas.openxmlformats.org/officeDocument/2006/relationships" id="260" r:id="R119ded8b78314d61"/>
    <p:sldId xmlns:r="http://schemas.openxmlformats.org/officeDocument/2006/relationships" id="261" r:id="Re0cc35539ef74892"/>
    <p:sldId xmlns:r="http://schemas.openxmlformats.org/officeDocument/2006/relationships" id="262" r:id="R210d960ebd52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492b71b054494" /><Relationship Type="http://schemas.openxmlformats.org/officeDocument/2006/relationships/slide" Target="/ppt/slides/slide1.xml" Id="R6c6936c06b55472c" /><Relationship Type="http://schemas.openxmlformats.org/officeDocument/2006/relationships/slide" Target="/ppt/slides/slide2.xml" Id="R7e629d570f654c8c" /><Relationship Type="http://schemas.openxmlformats.org/officeDocument/2006/relationships/slide" Target="/ppt/slides/slide3.xml" Id="Rc5db2bd22d274083" /><Relationship Type="http://schemas.openxmlformats.org/officeDocument/2006/relationships/slide" Target="/ppt/slides/slide4.xml" Id="R259eb8435eb443ab" /><Relationship Type="http://schemas.openxmlformats.org/officeDocument/2006/relationships/slide" Target="/ppt/slides/slide5.xml" Id="R119ded8b78314d61" /><Relationship Type="http://schemas.openxmlformats.org/officeDocument/2006/relationships/slide" Target="/ppt/slides/slide6.xml" Id="Re0cc35539ef74892" /><Relationship Type="http://schemas.openxmlformats.org/officeDocument/2006/relationships/slide" Target="/ppt/slides/slide7.xml" Id="R210d960ebd52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4f503fb58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191a4a6334071" /><Relationship Type="http://schemas.openxmlformats.org/officeDocument/2006/relationships/theme" Target="/ppt/slideMasters/theme/theme1.xml" Id="Rbb5429852cbc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191a4a633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efa6e75094c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29657a58a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8d4a440b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1b410204c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fca0e3980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e0dc660d2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65112b78c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RINGBURG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RINGBURG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BARKENÆS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Sogstiveien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1446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943 484 465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