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a468832fe84d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cd0009e6cc4526"/>
  </p:sldMasterIdLst>
  <p:sldIdLst>
    <p:sldId xmlns:r="http://schemas.openxmlformats.org/officeDocument/2006/relationships" id="256" r:id="R4017ab76658147c1"/>
    <p:sldId xmlns:r="http://schemas.openxmlformats.org/officeDocument/2006/relationships" id="257" r:id="R2c3cc8b757124375"/>
    <p:sldId xmlns:r="http://schemas.openxmlformats.org/officeDocument/2006/relationships" id="258" r:id="R8e57ff11adb74c22"/>
    <p:sldId xmlns:r="http://schemas.openxmlformats.org/officeDocument/2006/relationships" id="259" r:id="Rcd4123eb23964f88"/>
    <p:sldId xmlns:r="http://schemas.openxmlformats.org/officeDocument/2006/relationships" id="260" r:id="Rf5aebe3d3c3d47bd"/>
    <p:sldId xmlns:r="http://schemas.openxmlformats.org/officeDocument/2006/relationships" id="261" r:id="R8eb7db8e1e0e4980"/>
    <p:sldId xmlns:r="http://schemas.openxmlformats.org/officeDocument/2006/relationships" id="262" r:id="Rda607d78496e4d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cd0009e6cc4526" /><Relationship Type="http://schemas.openxmlformats.org/officeDocument/2006/relationships/slide" Target="/ppt/slides/slide1.xml" Id="R4017ab76658147c1" /><Relationship Type="http://schemas.openxmlformats.org/officeDocument/2006/relationships/slide" Target="/ppt/slides/slide2.xml" Id="R2c3cc8b757124375" /><Relationship Type="http://schemas.openxmlformats.org/officeDocument/2006/relationships/slide" Target="/ppt/slides/slide3.xml" Id="R8e57ff11adb74c22" /><Relationship Type="http://schemas.openxmlformats.org/officeDocument/2006/relationships/slide" Target="/ppt/slides/slide4.xml" Id="Rcd4123eb23964f88" /><Relationship Type="http://schemas.openxmlformats.org/officeDocument/2006/relationships/slide" Target="/ppt/slides/slide5.xml" Id="Rf5aebe3d3c3d47bd" /><Relationship Type="http://schemas.openxmlformats.org/officeDocument/2006/relationships/slide" Target="/ppt/slides/slide6.xml" Id="R8eb7db8e1e0e4980" /><Relationship Type="http://schemas.openxmlformats.org/officeDocument/2006/relationships/slide" Target="/ppt/slides/slide7.xml" Id="Rda607d78496e4d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a9a12c04b945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e2e285c9c9468c" /><Relationship Type="http://schemas.openxmlformats.org/officeDocument/2006/relationships/theme" Target="/ppt/slideMasters/theme/theme1.xml" Id="Rf08d4067598b4b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e2e285c9c9468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5417e35bf94d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8a8d35eda947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1b526fc824424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8da88b78e54d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f8edb4e39f499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83cae122444e4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6a5293b0b849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STEMO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STEMO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STEMO INVEST AS ble etablert [år] og holder til i Tynset.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STEMO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STEMO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STEMO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−6 238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1 558 019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8 512 639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8 524 128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STEMO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MOTRØEN TROND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STEMO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Parkveien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2500 Tynset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48 37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943 474 877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STEMO INVEST AS</a:t>
            </a:r>
          </a:p>
        </p:txBody>
      </p:sp>
    </p:spTree>
  </p:cSld>
  <p:clrMapOvr>
    <a:masterClrMapping xmlns:a="http://schemas.openxmlformats.org/drawingml/2006/main"/>
  </p:clrMapOvr>
</p:sld>
</file>