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e504c64169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500786256b54df0"/>
  </p:sldMasterIdLst>
  <p:sldIdLst>
    <p:sldId xmlns:r="http://schemas.openxmlformats.org/officeDocument/2006/relationships" id="256" r:id="R34d07fb96a724547"/>
    <p:sldId xmlns:r="http://schemas.openxmlformats.org/officeDocument/2006/relationships" id="257" r:id="R17e4f04bcdc54794"/>
    <p:sldId xmlns:r="http://schemas.openxmlformats.org/officeDocument/2006/relationships" id="258" r:id="Rb942d1cb87cd4448"/>
    <p:sldId xmlns:r="http://schemas.openxmlformats.org/officeDocument/2006/relationships" id="259" r:id="Rdaeb5bfe35004d8d"/>
    <p:sldId xmlns:r="http://schemas.openxmlformats.org/officeDocument/2006/relationships" id="260" r:id="R7b398a93e30d4426"/>
    <p:sldId xmlns:r="http://schemas.openxmlformats.org/officeDocument/2006/relationships" id="261" r:id="R017f680d919548f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00786256b54df0" /><Relationship Type="http://schemas.openxmlformats.org/officeDocument/2006/relationships/slide" Target="/ppt/slides/slide1.xml" Id="R34d07fb96a724547" /><Relationship Type="http://schemas.openxmlformats.org/officeDocument/2006/relationships/slide" Target="/ppt/slides/slide2.xml" Id="R17e4f04bcdc54794" /><Relationship Type="http://schemas.openxmlformats.org/officeDocument/2006/relationships/slide" Target="/ppt/slides/slide3.xml" Id="Rb942d1cb87cd4448" /><Relationship Type="http://schemas.openxmlformats.org/officeDocument/2006/relationships/slide" Target="/ppt/slides/slide4.xml" Id="Rdaeb5bfe35004d8d" /><Relationship Type="http://schemas.openxmlformats.org/officeDocument/2006/relationships/slide" Target="/ppt/slides/slide5.xml" Id="R7b398a93e30d4426" /><Relationship Type="http://schemas.openxmlformats.org/officeDocument/2006/relationships/slide" Target="/ppt/slides/slide6.xml" Id="R017f680d919548f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f7b53a2cf249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7914533d246fb" /><Relationship Type="http://schemas.openxmlformats.org/officeDocument/2006/relationships/theme" Target="/ppt/slideMasters/theme/theme1.xml" Id="R1e9cbe31f6ac4ba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007914533d246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25196e288450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20027119474a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503c3cdd6140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13a5a2573448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2bf6f57c03486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266358ff054f2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LUND+SLAATTO ARKITEKTER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LUND+SLAATTO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LUND+SLAATTO ARKITEKTER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LUND+SLAATTO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LUND+SLAATTO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LUND+SLAATTO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BIØRNSTAD HOLDING AS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STUDIO PESO AS  –  41,0 %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ÅSE HELENE MØRK  –  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GROSEN HUSBY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ANE NESJE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INGE ORMHAUG  –  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LUND+SLAATTO ARKITEKTER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Langkaia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12 29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firmapost@lsa.no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www.lsa.no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943 436 347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LUND+SLAATTO ARKITEKTER AS</a:t>
            </a:r>
          </a:p>
        </p:txBody>
      </p:sp>
    </p:spTree>
  </p:cSld>
  <p:clrMapOvr>
    <a:masterClrMapping xmlns:a="http://schemas.openxmlformats.org/drawingml/2006/main"/>
  </p:clrMapOvr>
</p:sld>
</file>