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e343cf786944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d7596b9ee64320"/>
  </p:sldMasterIdLst>
  <p:sldIdLst>
    <p:sldId xmlns:r="http://schemas.openxmlformats.org/officeDocument/2006/relationships" id="256" r:id="R97da48a0d7a14d9b"/>
    <p:sldId xmlns:r="http://schemas.openxmlformats.org/officeDocument/2006/relationships" id="257" r:id="R9ecd14829a314c48"/>
    <p:sldId xmlns:r="http://schemas.openxmlformats.org/officeDocument/2006/relationships" id="258" r:id="R03f221ac8d444436"/>
    <p:sldId xmlns:r="http://schemas.openxmlformats.org/officeDocument/2006/relationships" id="259" r:id="R484b866a9f42425a"/>
    <p:sldId xmlns:r="http://schemas.openxmlformats.org/officeDocument/2006/relationships" id="260" r:id="R8309e82403354674"/>
    <p:sldId xmlns:r="http://schemas.openxmlformats.org/officeDocument/2006/relationships" id="261" r:id="Rf2b1d0c7e6714b90"/>
    <p:sldId xmlns:r="http://schemas.openxmlformats.org/officeDocument/2006/relationships" id="262" r:id="R18d09dc40e7646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d7596b9ee64320" /><Relationship Type="http://schemas.openxmlformats.org/officeDocument/2006/relationships/slide" Target="/ppt/slides/slide1.xml" Id="R97da48a0d7a14d9b" /><Relationship Type="http://schemas.openxmlformats.org/officeDocument/2006/relationships/slide" Target="/ppt/slides/slide2.xml" Id="R9ecd14829a314c48" /><Relationship Type="http://schemas.openxmlformats.org/officeDocument/2006/relationships/slide" Target="/ppt/slides/slide3.xml" Id="R03f221ac8d444436" /><Relationship Type="http://schemas.openxmlformats.org/officeDocument/2006/relationships/slide" Target="/ppt/slides/slide4.xml" Id="R484b866a9f42425a" /><Relationship Type="http://schemas.openxmlformats.org/officeDocument/2006/relationships/slide" Target="/ppt/slides/slide5.xml" Id="R8309e82403354674" /><Relationship Type="http://schemas.openxmlformats.org/officeDocument/2006/relationships/slide" Target="/ppt/slides/slide6.xml" Id="Rf2b1d0c7e6714b90" /><Relationship Type="http://schemas.openxmlformats.org/officeDocument/2006/relationships/slide" Target="/ppt/slides/slide7.xml" Id="R18d09dc40e7646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0a13cc363146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300d554ab417f" /><Relationship Type="http://schemas.openxmlformats.org/officeDocument/2006/relationships/theme" Target="/ppt/slideMasters/theme/theme1.xml" Id="R17508921b04c4a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d300d554ab41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4be0a85544b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abc75f3bdf48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1b623178748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73094ec944e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d64b60ce244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692a98037443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0d5da411c40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NOOR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NOOR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NOOR A/S ble etablert [år] og holder til i Honningsvåg.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NOOR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NOOR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NOOR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−1 144 991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NOOR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PER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NOOR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Prestevannsveien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9750 Honningsvåg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943 399 441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NOOR A/S</a:t>
            </a:r>
          </a:p>
        </p:txBody>
      </p:sp>
    </p:spTree>
  </p:cSld>
  <p:clrMapOvr>
    <a:masterClrMapping xmlns:a="http://schemas.openxmlformats.org/drawingml/2006/main"/>
  </p:clrMapOvr>
</p:sld>
</file>