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64fd2b3f2b47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3f108acdaf4a53"/>
  </p:sldMasterIdLst>
  <p:sldIdLst>
    <p:sldId xmlns:r="http://schemas.openxmlformats.org/officeDocument/2006/relationships" id="256" r:id="Re1e4dbe2ec38445b"/>
    <p:sldId xmlns:r="http://schemas.openxmlformats.org/officeDocument/2006/relationships" id="257" r:id="Rff37fbc2ef23425f"/>
    <p:sldId xmlns:r="http://schemas.openxmlformats.org/officeDocument/2006/relationships" id="258" r:id="R059ef4ad435645b1"/>
    <p:sldId xmlns:r="http://schemas.openxmlformats.org/officeDocument/2006/relationships" id="259" r:id="R7809c44caa8b4e01"/>
    <p:sldId xmlns:r="http://schemas.openxmlformats.org/officeDocument/2006/relationships" id="260" r:id="Rd326bca3df6e42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3f108acdaf4a53" /><Relationship Type="http://schemas.openxmlformats.org/officeDocument/2006/relationships/slide" Target="/ppt/slides/slide1.xml" Id="Re1e4dbe2ec38445b" /><Relationship Type="http://schemas.openxmlformats.org/officeDocument/2006/relationships/slide" Target="/ppt/slides/slide2.xml" Id="Rff37fbc2ef23425f" /><Relationship Type="http://schemas.openxmlformats.org/officeDocument/2006/relationships/slide" Target="/ppt/slides/slide3.xml" Id="R059ef4ad435645b1" /><Relationship Type="http://schemas.openxmlformats.org/officeDocument/2006/relationships/slide" Target="/ppt/slides/slide4.xml" Id="R7809c44caa8b4e01" /><Relationship Type="http://schemas.openxmlformats.org/officeDocument/2006/relationships/slide" Target="/ppt/slides/slide5.xml" Id="Rd326bca3df6e42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a70f8967e14e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556bea8824ecc" /><Relationship Type="http://schemas.openxmlformats.org/officeDocument/2006/relationships/theme" Target="/ppt/slideMasters/theme/theme1.xml" Id="R72bd5a3a6be444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a556bea8824e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4c0ca786b4a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c9abc1fc143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e9bb7b4104e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5dc61969149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6734c10604d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NORDREISA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NORDREISA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NORDREISA KOMMUNE ble etablert [år] og holder til i Storslett.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NORDREISA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NORDREISA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NORDREISA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9151 Storslett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58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postmottak@nordreisa.kommune.no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www.nordreisa.kommune.no/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943 350 833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NORDREISA KOMMUNE</a:t>
            </a:r>
          </a:p>
        </p:txBody>
      </p:sp>
    </p:spTree>
  </p:cSld>
  <p:clrMapOvr>
    <a:masterClrMapping xmlns:a="http://schemas.openxmlformats.org/drawingml/2006/main"/>
  </p:clrMapOvr>
</p:sld>
</file>