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1d22b173c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91439f34e4a29"/>
  </p:sldMasterIdLst>
  <p:sldIdLst>
    <p:sldId xmlns:r="http://schemas.openxmlformats.org/officeDocument/2006/relationships" id="256" r:id="R5d7ff98364174595"/>
    <p:sldId xmlns:r="http://schemas.openxmlformats.org/officeDocument/2006/relationships" id="257" r:id="R1ba6bef256e94ca5"/>
    <p:sldId xmlns:r="http://schemas.openxmlformats.org/officeDocument/2006/relationships" id="258" r:id="R98172470548c4fd7"/>
    <p:sldId xmlns:r="http://schemas.openxmlformats.org/officeDocument/2006/relationships" id="259" r:id="Ref4318850904498f"/>
    <p:sldId xmlns:r="http://schemas.openxmlformats.org/officeDocument/2006/relationships" id="260" r:id="R11b661d1d05d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91439f34e4a29" /><Relationship Type="http://schemas.openxmlformats.org/officeDocument/2006/relationships/slide" Target="/ppt/slides/slide1.xml" Id="R5d7ff98364174595" /><Relationship Type="http://schemas.openxmlformats.org/officeDocument/2006/relationships/slide" Target="/ppt/slides/slide2.xml" Id="R1ba6bef256e94ca5" /><Relationship Type="http://schemas.openxmlformats.org/officeDocument/2006/relationships/slide" Target="/ppt/slides/slide3.xml" Id="R98172470548c4fd7" /><Relationship Type="http://schemas.openxmlformats.org/officeDocument/2006/relationships/slide" Target="/ppt/slides/slide4.xml" Id="Ref4318850904498f" /><Relationship Type="http://schemas.openxmlformats.org/officeDocument/2006/relationships/slide" Target="/ppt/slides/slide5.xml" Id="R11b661d1d05d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b8fca09aa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d50f0ae0f4f39" /><Relationship Type="http://schemas.openxmlformats.org/officeDocument/2006/relationships/theme" Target="/ppt/slideMasters/theme/theme1.xml" Id="R557cbdc50e6741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d50f0ae0f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e588e6b30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44c608fd47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52126d43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e0cce0553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b1503ae3349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