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4043711d9f43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0930341c24490a"/>
  </p:sldMasterIdLst>
  <p:sldIdLst>
    <p:sldId xmlns:r="http://schemas.openxmlformats.org/officeDocument/2006/relationships" id="256" r:id="Rfa6ff02920ab45b0"/>
    <p:sldId xmlns:r="http://schemas.openxmlformats.org/officeDocument/2006/relationships" id="257" r:id="R9e6ca30e54884354"/>
    <p:sldId xmlns:r="http://schemas.openxmlformats.org/officeDocument/2006/relationships" id="258" r:id="Ra80d6379ffbe4268"/>
    <p:sldId xmlns:r="http://schemas.openxmlformats.org/officeDocument/2006/relationships" id="259" r:id="R4d7baf66bc444627"/>
    <p:sldId xmlns:r="http://schemas.openxmlformats.org/officeDocument/2006/relationships" id="260" r:id="Rfe2db9edda734843"/>
    <p:sldId xmlns:r="http://schemas.openxmlformats.org/officeDocument/2006/relationships" id="261" r:id="Rdb9a4974f7444a80"/>
    <p:sldId xmlns:r="http://schemas.openxmlformats.org/officeDocument/2006/relationships" id="262" r:id="R9099f3d2ce3e4a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0930341c24490a" /><Relationship Type="http://schemas.openxmlformats.org/officeDocument/2006/relationships/slide" Target="/ppt/slides/slide1.xml" Id="Rfa6ff02920ab45b0" /><Relationship Type="http://schemas.openxmlformats.org/officeDocument/2006/relationships/slide" Target="/ppt/slides/slide2.xml" Id="R9e6ca30e54884354" /><Relationship Type="http://schemas.openxmlformats.org/officeDocument/2006/relationships/slide" Target="/ppt/slides/slide3.xml" Id="Ra80d6379ffbe4268" /><Relationship Type="http://schemas.openxmlformats.org/officeDocument/2006/relationships/slide" Target="/ppt/slides/slide4.xml" Id="R4d7baf66bc444627" /><Relationship Type="http://schemas.openxmlformats.org/officeDocument/2006/relationships/slide" Target="/ppt/slides/slide5.xml" Id="Rfe2db9edda734843" /><Relationship Type="http://schemas.openxmlformats.org/officeDocument/2006/relationships/slide" Target="/ppt/slides/slide6.xml" Id="Rdb9a4974f7444a80" /><Relationship Type="http://schemas.openxmlformats.org/officeDocument/2006/relationships/slide" Target="/ppt/slides/slide7.xml" Id="R9099f3d2ce3e4a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81fc01162741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f1b4adf2243c7" /><Relationship Type="http://schemas.openxmlformats.org/officeDocument/2006/relationships/theme" Target="/ppt/slideMasters/theme/theme1.xml" Id="Re3df8726f5e649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9f1b4adf2243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f0c1eadc949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a893abab740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3db2181b34d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cb668a1a14d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80ee8d3054a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c25da7ff749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318168bad4f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ARKITEKTENE BBW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ARKITEKTENE BBW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ARKITEKTENE BBW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ARKITEKTENE BBW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ARKITEKTENE BBW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ARKITEKTENE BBW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16 710 161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4 210 459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3 351 022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10 313 538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ARKITEKTENE BBW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BBW HOLDING III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ARKITEKTENE BBW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Fabrikkvegen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24 02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post@bbw.no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943 095 442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ARKITEKTENE BBW AS</a:t>
            </a:r>
          </a:p>
        </p:txBody>
      </p:sp>
    </p:spTree>
  </p:cSld>
  <p:clrMapOvr>
    <a:masterClrMapping xmlns:a="http://schemas.openxmlformats.org/drawingml/2006/main"/>
  </p:clrMapOvr>
</p:sld>
</file>