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d8e6b12d0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27d1c34f3497c"/>
  </p:sldMasterIdLst>
  <p:sldIdLst>
    <p:sldId xmlns:r="http://schemas.openxmlformats.org/officeDocument/2006/relationships" id="256" r:id="R8f1b84adc5e040bf"/>
    <p:sldId xmlns:r="http://schemas.openxmlformats.org/officeDocument/2006/relationships" id="257" r:id="Rdf8fafbf91cb45d5"/>
    <p:sldId xmlns:r="http://schemas.openxmlformats.org/officeDocument/2006/relationships" id="258" r:id="Rcc29b589ff294787"/>
    <p:sldId xmlns:r="http://schemas.openxmlformats.org/officeDocument/2006/relationships" id="259" r:id="Rbb3ac249346f49c3"/>
    <p:sldId xmlns:r="http://schemas.openxmlformats.org/officeDocument/2006/relationships" id="260" r:id="R21196a464d8c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27d1c34f3497c" /><Relationship Type="http://schemas.openxmlformats.org/officeDocument/2006/relationships/slide" Target="/ppt/slides/slide1.xml" Id="R8f1b84adc5e040bf" /><Relationship Type="http://schemas.openxmlformats.org/officeDocument/2006/relationships/slide" Target="/ppt/slides/slide2.xml" Id="Rdf8fafbf91cb45d5" /><Relationship Type="http://schemas.openxmlformats.org/officeDocument/2006/relationships/slide" Target="/ppt/slides/slide3.xml" Id="Rcc29b589ff294787" /><Relationship Type="http://schemas.openxmlformats.org/officeDocument/2006/relationships/slide" Target="/ppt/slides/slide4.xml" Id="Rbb3ac249346f49c3" /><Relationship Type="http://schemas.openxmlformats.org/officeDocument/2006/relationships/slide" Target="/ppt/slides/slide5.xml" Id="R21196a464d8c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5c4908293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53bea68c4f68" /><Relationship Type="http://schemas.openxmlformats.org/officeDocument/2006/relationships/theme" Target="/ppt/slideMasters/theme/theme1.xml" Id="R0a6d81fb6cc0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b53bea68c4f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da4526190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f007d328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cce7679544e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29a59aa37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ff16ca1b1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NIEMI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NIEMI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NIEMI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NIEMI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NIEMI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NIEMI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942 989 679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NIEMI AS</a:t>
            </a:r>
          </a:p>
        </p:txBody>
      </p:sp>
    </p:spTree>
  </p:cSld>
  <p:clrMapOvr>
    <a:masterClrMapping xmlns:a="http://schemas.openxmlformats.org/drawingml/2006/main"/>
  </p:clrMapOvr>
</p:sld>
</file>