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8dd515253944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77694a06d7439a"/>
  </p:sldMasterIdLst>
  <p:sldIdLst>
    <p:sldId xmlns:r="http://schemas.openxmlformats.org/officeDocument/2006/relationships" id="256" r:id="R7ed43f17921649ae"/>
    <p:sldId xmlns:r="http://schemas.openxmlformats.org/officeDocument/2006/relationships" id="257" r:id="R75815612f349412e"/>
    <p:sldId xmlns:r="http://schemas.openxmlformats.org/officeDocument/2006/relationships" id="258" r:id="R4a78cd62868f4da1"/>
    <p:sldId xmlns:r="http://schemas.openxmlformats.org/officeDocument/2006/relationships" id="259" r:id="R9a0ba104a7c84f31"/>
    <p:sldId xmlns:r="http://schemas.openxmlformats.org/officeDocument/2006/relationships" id="260" r:id="R6234c83ebf174f63"/>
    <p:sldId xmlns:r="http://schemas.openxmlformats.org/officeDocument/2006/relationships" id="261" r:id="R17b9f0ee06644f37"/>
    <p:sldId xmlns:r="http://schemas.openxmlformats.org/officeDocument/2006/relationships" id="262" r:id="Re5cd18dbaf37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7694a06d7439a" /><Relationship Type="http://schemas.openxmlformats.org/officeDocument/2006/relationships/slide" Target="/ppt/slides/slide1.xml" Id="R7ed43f17921649ae" /><Relationship Type="http://schemas.openxmlformats.org/officeDocument/2006/relationships/slide" Target="/ppt/slides/slide2.xml" Id="R75815612f349412e" /><Relationship Type="http://schemas.openxmlformats.org/officeDocument/2006/relationships/slide" Target="/ppt/slides/slide3.xml" Id="R4a78cd62868f4da1" /><Relationship Type="http://schemas.openxmlformats.org/officeDocument/2006/relationships/slide" Target="/ppt/slides/slide4.xml" Id="R9a0ba104a7c84f31" /><Relationship Type="http://schemas.openxmlformats.org/officeDocument/2006/relationships/slide" Target="/ppt/slides/slide5.xml" Id="R6234c83ebf174f63" /><Relationship Type="http://schemas.openxmlformats.org/officeDocument/2006/relationships/slide" Target="/ppt/slides/slide6.xml" Id="R17b9f0ee06644f37" /><Relationship Type="http://schemas.openxmlformats.org/officeDocument/2006/relationships/slide" Target="/ppt/slides/slide7.xml" Id="Re5cd18dbaf37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e395e4cb04c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704c49e124252" /><Relationship Type="http://schemas.openxmlformats.org/officeDocument/2006/relationships/theme" Target="/ppt/slideMasters/theme/theme1.xml" Id="R2437872d6f0640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704c49e1242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c32d091ca40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73f0b908a4e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a827933ae42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669824e7642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8798e9c1348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0bcc9e66043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b2b913b534e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TRONRUD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TRONRUD EIENDOM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119 470 895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19 799 847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6 138 673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321 245 283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1 031 816 160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TRONRUD AS  –  68,7 %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BLOMSTØLEN INVEST AS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Arnemannsveien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10 10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post@tronrudeiendom.no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www.tronrudeiendom.no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942 984 154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TRONRUD EIENDOM AS</a:t>
            </a:r>
          </a:p>
        </p:txBody>
      </p:sp>
    </p:spTree>
  </p:cSld>
  <p:clrMapOvr>
    <a:masterClrMapping xmlns:a="http://schemas.openxmlformats.org/drawingml/2006/main"/>
  </p:clrMapOvr>
</p:sld>
</file>