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450fe1ce0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c4ca5cbbd4721"/>
  </p:sldMasterIdLst>
  <p:sldIdLst>
    <p:sldId xmlns:r="http://schemas.openxmlformats.org/officeDocument/2006/relationships" id="256" r:id="R8a4a03ae3b9c4833"/>
    <p:sldId xmlns:r="http://schemas.openxmlformats.org/officeDocument/2006/relationships" id="257" r:id="R70194d0bddfd40ff"/>
    <p:sldId xmlns:r="http://schemas.openxmlformats.org/officeDocument/2006/relationships" id="258" r:id="R53db0f3f8db04aa2"/>
    <p:sldId xmlns:r="http://schemas.openxmlformats.org/officeDocument/2006/relationships" id="259" r:id="Rdc414adaddba4416"/>
    <p:sldId xmlns:r="http://schemas.openxmlformats.org/officeDocument/2006/relationships" id="260" r:id="R72a0b10f01a64456"/>
    <p:sldId xmlns:r="http://schemas.openxmlformats.org/officeDocument/2006/relationships" id="261" r:id="Ra07b305189f3438a"/>
    <p:sldId xmlns:r="http://schemas.openxmlformats.org/officeDocument/2006/relationships" id="262" r:id="Rf7a3e1fed1f5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c4ca5cbbd4721" /><Relationship Type="http://schemas.openxmlformats.org/officeDocument/2006/relationships/slide" Target="/ppt/slides/slide1.xml" Id="R8a4a03ae3b9c4833" /><Relationship Type="http://schemas.openxmlformats.org/officeDocument/2006/relationships/slide" Target="/ppt/slides/slide2.xml" Id="R70194d0bddfd40ff" /><Relationship Type="http://schemas.openxmlformats.org/officeDocument/2006/relationships/slide" Target="/ppt/slides/slide3.xml" Id="R53db0f3f8db04aa2" /><Relationship Type="http://schemas.openxmlformats.org/officeDocument/2006/relationships/slide" Target="/ppt/slides/slide4.xml" Id="Rdc414adaddba4416" /><Relationship Type="http://schemas.openxmlformats.org/officeDocument/2006/relationships/slide" Target="/ppt/slides/slide5.xml" Id="R72a0b10f01a64456" /><Relationship Type="http://schemas.openxmlformats.org/officeDocument/2006/relationships/slide" Target="/ppt/slides/slide6.xml" Id="Ra07b305189f3438a" /><Relationship Type="http://schemas.openxmlformats.org/officeDocument/2006/relationships/slide" Target="/ppt/slides/slide7.xml" Id="Rf7a3e1fed1f5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708ab2d51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79934e6b44e35" /><Relationship Type="http://schemas.openxmlformats.org/officeDocument/2006/relationships/theme" Target="/ppt/slideMasters/theme/theme1.xml" Id="R0e395316e98648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79934e6b4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8e3eec57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d2771d41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86d2020d7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cba0694ea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296d13a0e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ece0b317540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b0cfa849f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BLOMDALS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BLOMDALS MASKIN AS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6 565 566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14 450 630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BLOMDAHL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ANNIE BLOMDAHL KVEMO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BLOMDAHL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BLOMDAHL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Kveliveien 970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95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942 947 240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BLOMDALS MASKIN AS</a:t>
            </a:r>
          </a:p>
        </p:txBody>
      </p:sp>
    </p:spTree>
  </p:cSld>
  <p:clrMapOvr>
    <a:masterClrMapping xmlns:a="http://schemas.openxmlformats.org/drawingml/2006/main"/>
  </p:clrMapOvr>
</p:sld>
</file>