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ea3a4a300640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dcc3508f1d42cd"/>
  </p:sldMasterIdLst>
  <p:sldIdLst>
    <p:sldId xmlns:r="http://schemas.openxmlformats.org/officeDocument/2006/relationships" id="256" r:id="R53880c18c2de43cb"/>
    <p:sldId xmlns:r="http://schemas.openxmlformats.org/officeDocument/2006/relationships" id="257" r:id="Rf14dadd808914672"/>
    <p:sldId xmlns:r="http://schemas.openxmlformats.org/officeDocument/2006/relationships" id="258" r:id="R307a7b60bef94bee"/>
    <p:sldId xmlns:r="http://schemas.openxmlformats.org/officeDocument/2006/relationships" id="259" r:id="R61af25ba7eb6446f"/>
    <p:sldId xmlns:r="http://schemas.openxmlformats.org/officeDocument/2006/relationships" id="260" r:id="Rd4f55b89ffb440dd"/>
    <p:sldId xmlns:r="http://schemas.openxmlformats.org/officeDocument/2006/relationships" id="261" r:id="Rb52edce7f7e84a2a"/>
    <p:sldId xmlns:r="http://schemas.openxmlformats.org/officeDocument/2006/relationships" id="262" r:id="Rc77403e6bb224f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dcc3508f1d42cd" /><Relationship Type="http://schemas.openxmlformats.org/officeDocument/2006/relationships/slide" Target="/ppt/slides/slide1.xml" Id="R53880c18c2de43cb" /><Relationship Type="http://schemas.openxmlformats.org/officeDocument/2006/relationships/slide" Target="/ppt/slides/slide2.xml" Id="Rf14dadd808914672" /><Relationship Type="http://schemas.openxmlformats.org/officeDocument/2006/relationships/slide" Target="/ppt/slides/slide3.xml" Id="R307a7b60bef94bee" /><Relationship Type="http://schemas.openxmlformats.org/officeDocument/2006/relationships/slide" Target="/ppt/slides/slide4.xml" Id="R61af25ba7eb6446f" /><Relationship Type="http://schemas.openxmlformats.org/officeDocument/2006/relationships/slide" Target="/ppt/slides/slide5.xml" Id="Rd4f55b89ffb440dd" /><Relationship Type="http://schemas.openxmlformats.org/officeDocument/2006/relationships/slide" Target="/ppt/slides/slide6.xml" Id="Rb52edce7f7e84a2a" /><Relationship Type="http://schemas.openxmlformats.org/officeDocument/2006/relationships/slide" Target="/ppt/slides/slide7.xml" Id="Rc77403e6bb224f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e8819c8e504c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dc98545ae4349" /><Relationship Type="http://schemas.openxmlformats.org/officeDocument/2006/relationships/theme" Target="/ppt/slideMasters/theme/theme1.xml" Id="R42b294f10f0e49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cdc98545ae43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a7dff49944a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5199cd22c47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e35e9509a4a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76e7beff84f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64c5d67f547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e7ff45ce74f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e3bd1614241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BIRKELAND BRUK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BRUK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BIRKELAND BRUK EIENDOM AS ble etablert [år] og holder til i Kvås.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BRUK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BRUK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BRUK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6 283 937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3 014 528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1 198 740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28 776 690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44 436 618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BRUK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BIRKELAND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BRUK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Birkeland, Buliveien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4588 Kvås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33 33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942 878 427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BRUK EIENDOM AS</a:t>
            </a:r>
          </a:p>
        </p:txBody>
      </p:sp>
    </p:spTree>
  </p:cSld>
  <p:clrMapOvr>
    <a:masterClrMapping xmlns:a="http://schemas.openxmlformats.org/drawingml/2006/main"/>
  </p:clrMapOvr>
</p:sld>
</file>