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bda9dce71a40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edad90509e4fcf"/>
  </p:sldMasterIdLst>
  <p:sldIdLst>
    <p:sldId xmlns:r="http://schemas.openxmlformats.org/officeDocument/2006/relationships" id="256" r:id="Rda70a872462b4c1c"/>
    <p:sldId xmlns:r="http://schemas.openxmlformats.org/officeDocument/2006/relationships" id="257" r:id="R15cbcbf967564a9b"/>
    <p:sldId xmlns:r="http://schemas.openxmlformats.org/officeDocument/2006/relationships" id="258" r:id="R9c43884767ec4018"/>
    <p:sldId xmlns:r="http://schemas.openxmlformats.org/officeDocument/2006/relationships" id="259" r:id="R4bf5d1a407a54817"/>
    <p:sldId xmlns:r="http://schemas.openxmlformats.org/officeDocument/2006/relationships" id="260" r:id="R62d5e2b7d0844f12"/>
    <p:sldId xmlns:r="http://schemas.openxmlformats.org/officeDocument/2006/relationships" id="261" r:id="Rbe343e66b4234c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edad90509e4fcf" /><Relationship Type="http://schemas.openxmlformats.org/officeDocument/2006/relationships/slide" Target="/ppt/slides/slide1.xml" Id="Rda70a872462b4c1c" /><Relationship Type="http://schemas.openxmlformats.org/officeDocument/2006/relationships/slide" Target="/ppt/slides/slide2.xml" Id="R15cbcbf967564a9b" /><Relationship Type="http://schemas.openxmlformats.org/officeDocument/2006/relationships/slide" Target="/ppt/slides/slide3.xml" Id="R9c43884767ec4018" /><Relationship Type="http://schemas.openxmlformats.org/officeDocument/2006/relationships/slide" Target="/ppt/slides/slide4.xml" Id="R4bf5d1a407a54817" /><Relationship Type="http://schemas.openxmlformats.org/officeDocument/2006/relationships/slide" Target="/ppt/slides/slide5.xml" Id="R62d5e2b7d0844f12" /><Relationship Type="http://schemas.openxmlformats.org/officeDocument/2006/relationships/slide" Target="/ppt/slides/slide6.xml" Id="Rbe343e66b4234c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b1df830d9e48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a62332ef74b37" /><Relationship Type="http://schemas.openxmlformats.org/officeDocument/2006/relationships/theme" Target="/ppt/slideMasters/theme/theme1.xml" Id="R3b89a051104847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0a62332ef74b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2a3082c9f4f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6f924727344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fa18aeb3545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7146bb14149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adc2adfc645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4c928b63746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TOPPEN TANNHELSESENTER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TANNHELSESENTER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TOPPEN TANNHELSESENTER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TANNHELSESENTER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TANNHELSESENTER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TANNHELSESENTER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14 273 729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813 223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597 192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1 298 207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5 574 602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TANNHELSESENTER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942 825 528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TANNHELSESENTER AS</a:t>
            </a:r>
          </a:p>
        </p:txBody>
      </p:sp>
    </p:spTree>
  </p:cSld>
  <p:clrMapOvr>
    <a:masterClrMapping xmlns:a="http://schemas.openxmlformats.org/drawingml/2006/main"/>
  </p:clrMapOvr>
</p:sld>
</file>