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93e73e82c4a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29e074e21a48f9"/>
  </p:sldMasterIdLst>
  <p:sldIdLst>
    <p:sldId xmlns:r="http://schemas.openxmlformats.org/officeDocument/2006/relationships" id="256" r:id="Rc1d624868ebb460e"/>
    <p:sldId xmlns:r="http://schemas.openxmlformats.org/officeDocument/2006/relationships" id="257" r:id="Rbbdac12c945744b5"/>
    <p:sldId xmlns:r="http://schemas.openxmlformats.org/officeDocument/2006/relationships" id="258" r:id="R1536a98308424d16"/>
    <p:sldId xmlns:r="http://schemas.openxmlformats.org/officeDocument/2006/relationships" id="259" r:id="R9eb0e0d294fa4775"/>
    <p:sldId xmlns:r="http://schemas.openxmlformats.org/officeDocument/2006/relationships" id="260" r:id="R925f91b66fd64f0a"/>
    <p:sldId xmlns:r="http://schemas.openxmlformats.org/officeDocument/2006/relationships" id="261" r:id="Rbe9e3e2936f647e6"/>
    <p:sldId xmlns:r="http://schemas.openxmlformats.org/officeDocument/2006/relationships" id="262" r:id="Rf6b39589cf6f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9e074e21a48f9" /><Relationship Type="http://schemas.openxmlformats.org/officeDocument/2006/relationships/slide" Target="/ppt/slides/slide1.xml" Id="Rc1d624868ebb460e" /><Relationship Type="http://schemas.openxmlformats.org/officeDocument/2006/relationships/slide" Target="/ppt/slides/slide2.xml" Id="Rbbdac12c945744b5" /><Relationship Type="http://schemas.openxmlformats.org/officeDocument/2006/relationships/slide" Target="/ppt/slides/slide3.xml" Id="R1536a98308424d16" /><Relationship Type="http://schemas.openxmlformats.org/officeDocument/2006/relationships/slide" Target="/ppt/slides/slide4.xml" Id="R9eb0e0d294fa4775" /><Relationship Type="http://schemas.openxmlformats.org/officeDocument/2006/relationships/slide" Target="/ppt/slides/slide5.xml" Id="R925f91b66fd64f0a" /><Relationship Type="http://schemas.openxmlformats.org/officeDocument/2006/relationships/slide" Target="/ppt/slides/slide6.xml" Id="Rbe9e3e2936f647e6" /><Relationship Type="http://schemas.openxmlformats.org/officeDocument/2006/relationships/slide" Target="/ppt/slides/slide7.xml" Id="Rf6b39589cf6f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bc77ea5a049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c58d0e7ef4a4b" /><Relationship Type="http://schemas.openxmlformats.org/officeDocument/2006/relationships/theme" Target="/ppt/slideMasters/theme/theme1.xml" Id="R503da8665d1b46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9c58d0e7ef4a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ca6162f3540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e37495e76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ce936363b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aa503c750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c2fe54ace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618e4c44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31639871f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AWS BYGG OG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AWS BYGG OG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AWS BYGG OG BOLIG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AWS BYGG OG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AWS BYGG OG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AWS BYGG OG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227 130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839 896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1 743 087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AWS BYGG OG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WOLD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AWS BYGG OG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awsbyggogbolig@gmail.com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942 810 792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AWS BYGG OG BOLIG AS</a:t>
            </a:r>
          </a:p>
        </p:txBody>
      </p:sp>
    </p:spTree>
  </p:cSld>
  <p:clrMapOvr>
    <a:masterClrMapping xmlns:a="http://schemas.openxmlformats.org/drawingml/2006/main"/>
  </p:clrMapOvr>
</p:sld>
</file>