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de9912cab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8d14658be49dd"/>
  </p:sldMasterIdLst>
  <p:sldIdLst>
    <p:sldId xmlns:r="http://schemas.openxmlformats.org/officeDocument/2006/relationships" id="256" r:id="Ra9ca577bcea54010"/>
    <p:sldId xmlns:r="http://schemas.openxmlformats.org/officeDocument/2006/relationships" id="257" r:id="Rf80e5b6edd134c6c"/>
    <p:sldId xmlns:r="http://schemas.openxmlformats.org/officeDocument/2006/relationships" id="258" r:id="R5ca2cbc052a14141"/>
    <p:sldId xmlns:r="http://schemas.openxmlformats.org/officeDocument/2006/relationships" id="259" r:id="Rdc3eeb29b6d34816"/>
    <p:sldId xmlns:r="http://schemas.openxmlformats.org/officeDocument/2006/relationships" id="260" r:id="Rfbd3fe3d681d4349"/>
    <p:sldId xmlns:r="http://schemas.openxmlformats.org/officeDocument/2006/relationships" id="261" r:id="R43244f6765984aae"/>
    <p:sldId xmlns:r="http://schemas.openxmlformats.org/officeDocument/2006/relationships" id="262" r:id="R73e3d1827bc4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8d14658be49dd" /><Relationship Type="http://schemas.openxmlformats.org/officeDocument/2006/relationships/slide" Target="/ppt/slides/slide1.xml" Id="Ra9ca577bcea54010" /><Relationship Type="http://schemas.openxmlformats.org/officeDocument/2006/relationships/slide" Target="/ppt/slides/slide2.xml" Id="Rf80e5b6edd134c6c" /><Relationship Type="http://schemas.openxmlformats.org/officeDocument/2006/relationships/slide" Target="/ppt/slides/slide3.xml" Id="R5ca2cbc052a14141" /><Relationship Type="http://schemas.openxmlformats.org/officeDocument/2006/relationships/slide" Target="/ppt/slides/slide4.xml" Id="Rdc3eeb29b6d34816" /><Relationship Type="http://schemas.openxmlformats.org/officeDocument/2006/relationships/slide" Target="/ppt/slides/slide5.xml" Id="Rfbd3fe3d681d4349" /><Relationship Type="http://schemas.openxmlformats.org/officeDocument/2006/relationships/slide" Target="/ppt/slides/slide6.xml" Id="R43244f6765984aae" /><Relationship Type="http://schemas.openxmlformats.org/officeDocument/2006/relationships/slide" Target="/ppt/slides/slide7.xml" Id="R73e3d1827bc4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8445b891a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0bae8b17e45f1" /><Relationship Type="http://schemas.openxmlformats.org/officeDocument/2006/relationships/theme" Target="/ppt/slideMasters/theme/theme1.xml" Id="Rb6201ca75f1841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0bae8b17e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3998ec80c43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5a9fa4e81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eb947eb61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8af8d1acc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72a54997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be64f32c48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c5eb0e562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M. ALMELI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M. ALMELI AS ble etablert [år] og holder til i 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108 031 996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7 412 434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6 851 983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38 046 986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80 116 057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O.M.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Vognvegen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2072 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95 50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942 657 749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M. ALMELI AS</a:t>
            </a:r>
          </a:p>
        </p:txBody>
      </p:sp>
    </p:spTree>
  </p:cSld>
  <p:clrMapOvr>
    <a:masterClrMapping xmlns:a="http://schemas.openxmlformats.org/drawingml/2006/main"/>
  </p:clrMapOvr>
</p:sld>
</file>