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caae83d46640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d13524900f4260"/>
  </p:sldMasterIdLst>
  <p:sldIdLst>
    <p:sldId xmlns:r="http://schemas.openxmlformats.org/officeDocument/2006/relationships" id="256" r:id="R899fe31b3018452c"/>
    <p:sldId xmlns:r="http://schemas.openxmlformats.org/officeDocument/2006/relationships" id="257" r:id="Rdbd24bc5019b49f0"/>
    <p:sldId xmlns:r="http://schemas.openxmlformats.org/officeDocument/2006/relationships" id="258" r:id="Rf16b8e5d53154142"/>
    <p:sldId xmlns:r="http://schemas.openxmlformats.org/officeDocument/2006/relationships" id="259" r:id="Rdce557e34caa4a53"/>
    <p:sldId xmlns:r="http://schemas.openxmlformats.org/officeDocument/2006/relationships" id="260" r:id="Rbcd2e1b7c68f4a89"/>
    <p:sldId xmlns:r="http://schemas.openxmlformats.org/officeDocument/2006/relationships" id="261" r:id="R10f56e858abb4fc7"/>
    <p:sldId xmlns:r="http://schemas.openxmlformats.org/officeDocument/2006/relationships" id="262" r:id="R85f8a04e79dd41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d13524900f4260" /><Relationship Type="http://schemas.openxmlformats.org/officeDocument/2006/relationships/slide" Target="/ppt/slides/slide1.xml" Id="R899fe31b3018452c" /><Relationship Type="http://schemas.openxmlformats.org/officeDocument/2006/relationships/slide" Target="/ppt/slides/slide2.xml" Id="Rdbd24bc5019b49f0" /><Relationship Type="http://schemas.openxmlformats.org/officeDocument/2006/relationships/slide" Target="/ppt/slides/slide3.xml" Id="Rf16b8e5d53154142" /><Relationship Type="http://schemas.openxmlformats.org/officeDocument/2006/relationships/slide" Target="/ppt/slides/slide4.xml" Id="Rdce557e34caa4a53" /><Relationship Type="http://schemas.openxmlformats.org/officeDocument/2006/relationships/slide" Target="/ppt/slides/slide5.xml" Id="Rbcd2e1b7c68f4a89" /><Relationship Type="http://schemas.openxmlformats.org/officeDocument/2006/relationships/slide" Target="/ppt/slides/slide6.xml" Id="R10f56e858abb4fc7" /><Relationship Type="http://schemas.openxmlformats.org/officeDocument/2006/relationships/slide" Target="/ppt/slides/slide7.xml" Id="R85f8a04e79dd41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c79bc72c74f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8641ac2844c40" /><Relationship Type="http://schemas.openxmlformats.org/officeDocument/2006/relationships/theme" Target="/ppt/slideMasters/theme/theme1.xml" Id="R917254698a7d43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18641ac2844c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4c124e9f64f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da3290c984e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14f4502a34f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38bd9a69044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45923115240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c3e8d362a4d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c9ad42a2641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M. ALMELI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M. ALMELI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M. ALMELI AS ble etablert [år] og holder til i 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M. ALMELI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M. ALMELI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M. ALMELI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101 676 779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19 283 244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16 298 147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46 805 038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99 672 155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M. ALMELI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O.M.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M. ALMELI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Vognvegen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2072 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95 50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942 657 749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M. ALMELI AS</a:t>
            </a:r>
          </a:p>
        </p:txBody>
      </p:sp>
    </p:spTree>
  </p:cSld>
  <p:clrMapOvr>
    <a:masterClrMapping xmlns:a="http://schemas.openxmlformats.org/drawingml/2006/main"/>
  </p:clrMapOvr>
</p:sld>
</file>