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20fdd4f8d4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af0c49e314a18"/>
  </p:sldMasterIdLst>
  <p:sldIdLst>
    <p:sldId xmlns:r="http://schemas.openxmlformats.org/officeDocument/2006/relationships" id="256" r:id="R3d69b9a09b154eee"/>
    <p:sldId xmlns:r="http://schemas.openxmlformats.org/officeDocument/2006/relationships" id="257" r:id="R4103b6063e794cc4"/>
    <p:sldId xmlns:r="http://schemas.openxmlformats.org/officeDocument/2006/relationships" id="258" r:id="R7176090881a04ea3"/>
    <p:sldId xmlns:r="http://schemas.openxmlformats.org/officeDocument/2006/relationships" id="259" r:id="Rf19d6930e9dd4b12"/>
    <p:sldId xmlns:r="http://schemas.openxmlformats.org/officeDocument/2006/relationships" id="260" r:id="Rd7755fdaffb74b0b"/>
    <p:sldId xmlns:r="http://schemas.openxmlformats.org/officeDocument/2006/relationships" id="261" r:id="Raabfb1d4c07245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af0c49e314a18" /><Relationship Type="http://schemas.openxmlformats.org/officeDocument/2006/relationships/slide" Target="/ppt/slides/slide1.xml" Id="R3d69b9a09b154eee" /><Relationship Type="http://schemas.openxmlformats.org/officeDocument/2006/relationships/slide" Target="/ppt/slides/slide2.xml" Id="R4103b6063e794cc4" /><Relationship Type="http://schemas.openxmlformats.org/officeDocument/2006/relationships/slide" Target="/ppt/slides/slide3.xml" Id="R7176090881a04ea3" /><Relationship Type="http://schemas.openxmlformats.org/officeDocument/2006/relationships/slide" Target="/ppt/slides/slide4.xml" Id="Rf19d6930e9dd4b12" /><Relationship Type="http://schemas.openxmlformats.org/officeDocument/2006/relationships/slide" Target="/ppt/slides/slide5.xml" Id="Rd7755fdaffb74b0b" /><Relationship Type="http://schemas.openxmlformats.org/officeDocument/2006/relationships/slide" Target="/ppt/slides/slide6.xml" Id="Raabfb1d4c07245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b03fb1e16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c595b79074918" /><Relationship Type="http://schemas.openxmlformats.org/officeDocument/2006/relationships/theme" Target="/ppt/slideMasters/theme/theme1.xml" Id="Rd448a58ef03147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c595b790749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aa825e00941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345ac71b0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af5926e39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9b1f6e0bd4f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4ef3f86dd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6f902b5d144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BJERKEVOLL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BJERKEVOLL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BJERKEVOLL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BJERKEVOLL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BJERKEVOLL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BJERKEVOLL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BJERKEVOLL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BJERKEVOLL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MAGNE BJERKEVOLL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BJERKEVOLL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Hellandhaugen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paal.bjerkevoll@gmail.com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942 654 723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BJERKEVOLL AS</a:t>
            </a:r>
          </a:p>
        </p:txBody>
      </p:sp>
    </p:spTree>
  </p:cSld>
  <p:clrMapOvr>
    <a:masterClrMapping xmlns:a="http://schemas.openxmlformats.org/drawingml/2006/main"/>
  </p:clrMapOvr>
</p:sld>
</file>