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8f85daaa3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8b798dd424548"/>
  </p:sldMasterIdLst>
  <p:sldIdLst>
    <p:sldId xmlns:r="http://schemas.openxmlformats.org/officeDocument/2006/relationships" id="256" r:id="Rfbc404154d5e447b"/>
    <p:sldId xmlns:r="http://schemas.openxmlformats.org/officeDocument/2006/relationships" id="257" r:id="R9d1e3d1474be4da3"/>
    <p:sldId xmlns:r="http://schemas.openxmlformats.org/officeDocument/2006/relationships" id="258" r:id="R61fbf1de9290426a"/>
    <p:sldId xmlns:r="http://schemas.openxmlformats.org/officeDocument/2006/relationships" id="259" r:id="R1c2613cc7f994c73"/>
    <p:sldId xmlns:r="http://schemas.openxmlformats.org/officeDocument/2006/relationships" id="260" r:id="R33cd4fe5f79145cc"/>
    <p:sldId xmlns:r="http://schemas.openxmlformats.org/officeDocument/2006/relationships" id="261" r:id="R9322e0498f4a4c16"/>
    <p:sldId xmlns:r="http://schemas.openxmlformats.org/officeDocument/2006/relationships" id="262" r:id="R8b82ef9dc27d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8b798dd424548" /><Relationship Type="http://schemas.openxmlformats.org/officeDocument/2006/relationships/slide" Target="/ppt/slides/slide1.xml" Id="Rfbc404154d5e447b" /><Relationship Type="http://schemas.openxmlformats.org/officeDocument/2006/relationships/slide" Target="/ppt/slides/slide2.xml" Id="R9d1e3d1474be4da3" /><Relationship Type="http://schemas.openxmlformats.org/officeDocument/2006/relationships/slide" Target="/ppt/slides/slide3.xml" Id="R61fbf1de9290426a" /><Relationship Type="http://schemas.openxmlformats.org/officeDocument/2006/relationships/slide" Target="/ppt/slides/slide4.xml" Id="R1c2613cc7f994c73" /><Relationship Type="http://schemas.openxmlformats.org/officeDocument/2006/relationships/slide" Target="/ppt/slides/slide5.xml" Id="R33cd4fe5f79145cc" /><Relationship Type="http://schemas.openxmlformats.org/officeDocument/2006/relationships/slide" Target="/ppt/slides/slide6.xml" Id="R9322e0498f4a4c16" /><Relationship Type="http://schemas.openxmlformats.org/officeDocument/2006/relationships/slide" Target="/ppt/slides/slide7.xml" Id="R8b82ef9dc27d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840a9f9dc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a3681c84b42b3" /><Relationship Type="http://schemas.openxmlformats.org/officeDocument/2006/relationships/theme" Target="/ppt/slideMasters/theme/theme1.xml" Id="R2bfd5c213688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1a3681c84b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ce9f0a938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6979f8c214b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e50cd1343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b35d434f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3b2b597cc4d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425ae209048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1c752134d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AUTOMOTIVE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AUTOMOTIVE ASA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AUTOMOTIVE ASA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SAXO BANK A/S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kongsbergautomotive.com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