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7fc50dd5cc4b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1bb2cb8fc1450b"/>
  </p:sldMasterIdLst>
  <p:sldIdLst>
    <p:sldId xmlns:r="http://schemas.openxmlformats.org/officeDocument/2006/relationships" id="256" r:id="R40f6def19cf54482"/>
    <p:sldId xmlns:r="http://schemas.openxmlformats.org/officeDocument/2006/relationships" id="257" r:id="R6f607b0c27d24b55"/>
    <p:sldId xmlns:r="http://schemas.openxmlformats.org/officeDocument/2006/relationships" id="258" r:id="R684178e2015a4243"/>
    <p:sldId xmlns:r="http://schemas.openxmlformats.org/officeDocument/2006/relationships" id="259" r:id="Rd5834370b7b4464e"/>
    <p:sldId xmlns:r="http://schemas.openxmlformats.org/officeDocument/2006/relationships" id="260" r:id="Rf866cd1fe32b4a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1bb2cb8fc1450b" /><Relationship Type="http://schemas.openxmlformats.org/officeDocument/2006/relationships/slide" Target="/ppt/slides/slide1.xml" Id="R40f6def19cf54482" /><Relationship Type="http://schemas.openxmlformats.org/officeDocument/2006/relationships/slide" Target="/ppt/slides/slide2.xml" Id="R6f607b0c27d24b55" /><Relationship Type="http://schemas.openxmlformats.org/officeDocument/2006/relationships/slide" Target="/ppt/slides/slide3.xml" Id="R684178e2015a4243" /><Relationship Type="http://schemas.openxmlformats.org/officeDocument/2006/relationships/slide" Target="/ppt/slides/slide4.xml" Id="Rd5834370b7b4464e" /><Relationship Type="http://schemas.openxmlformats.org/officeDocument/2006/relationships/slide" Target="/ppt/slides/slide5.xml" Id="Rf866cd1fe32b4a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4dfb6955fc4b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87bee79884702" /><Relationship Type="http://schemas.openxmlformats.org/officeDocument/2006/relationships/theme" Target="/ppt/slideMasters/theme/theme1.xml" Id="R5e21044bd58b4b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f87bee798847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7595fbafa41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c7fb468cf41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8aeb69e5946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9dd09e8254a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ae3b216074b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PeMaJo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PeMaJo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PeMaJo A/S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PeMaJo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PeMaJo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PeMaJo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942 535 481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PeMaJo A/S</a:t>
            </a:r>
          </a:p>
        </p:txBody>
      </p:sp>
    </p:spTree>
  </p:cSld>
  <p:clrMapOvr>
    <a:masterClrMapping xmlns:a="http://schemas.openxmlformats.org/drawingml/2006/main"/>
  </p:clrMapOvr>
</p:sld>
</file>