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71436d825745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03330027c0450d"/>
  </p:sldMasterIdLst>
  <p:sldIdLst>
    <p:sldId xmlns:r="http://schemas.openxmlformats.org/officeDocument/2006/relationships" id="256" r:id="Ra9adbc2652874438"/>
    <p:sldId xmlns:r="http://schemas.openxmlformats.org/officeDocument/2006/relationships" id="257" r:id="Rcfa54b4f796d4896"/>
    <p:sldId xmlns:r="http://schemas.openxmlformats.org/officeDocument/2006/relationships" id="258" r:id="Rc68db628463f4d23"/>
    <p:sldId xmlns:r="http://schemas.openxmlformats.org/officeDocument/2006/relationships" id="259" r:id="Rd6f7427ede4045cd"/>
    <p:sldId xmlns:r="http://schemas.openxmlformats.org/officeDocument/2006/relationships" id="260" r:id="R0de7f5bd82fe41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3330027c0450d" /><Relationship Type="http://schemas.openxmlformats.org/officeDocument/2006/relationships/slide" Target="/ppt/slides/slide1.xml" Id="Ra9adbc2652874438" /><Relationship Type="http://schemas.openxmlformats.org/officeDocument/2006/relationships/slide" Target="/ppt/slides/slide2.xml" Id="Rcfa54b4f796d4896" /><Relationship Type="http://schemas.openxmlformats.org/officeDocument/2006/relationships/slide" Target="/ppt/slides/slide3.xml" Id="Rc68db628463f4d23" /><Relationship Type="http://schemas.openxmlformats.org/officeDocument/2006/relationships/slide" Target="/ppt/slides/slide4.xml" Id="Rd6f7427ede4045cd" /><Relationship Type="http://schemas.openxmlformats.org/officeDocument/2006/relationships/slide" Target="/ppt/slides/slide5.xml" Id="R0de7f5bd82fe41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4c9a23e7f748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51803866b4aa5" /><Relationship Type="http://schemas.openxmlformats.org/officeDocument/2006/relationships/theme" Target="/ppt/slideMasters/theme/theme1.xml" Id="R8e49b9dc22d94a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51803866b4a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c83e83fd34e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2958185834a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2dbc1a7a84b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f949ff792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e79845aed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 LINDAAS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LINDAAS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 LINDAAS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LINDAAS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LINDAAS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LINDAAS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942 528 809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LINDAAS AS</a:t>
            </a:r>
          </a:p>
        </p:txBody>
      </p:sp>
    </p:spTree>
  </p:cSld>
  <p:clrMapOvr>
    <a:masterClrMapping xmlns:a="http://schemas.openxmlformats.org/drawingml/2006/main"/>
  </p:clrMapOvr>
</p:sld>
</file>