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733c0d955d4e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c2533be634e30"/>
  </p:sldMasterIdLst>
  <p:sldIdLst>
    <p:sldId xmlns:r="http://schemas.openxmlformats.org/officeDocument/2006/relationships" id="256" r:id="Rd66a2de8a25a4a5f"/>
    <p:sldId xmlns:r="http://schemas.openxmlformats.org/officeDocument/2006/relationships" id="257" r:id="R767d2013fb364b57"/>
    <p:sldId xmlns:r="http://schemas.openxmlformats.org/officeDocument/2006/relationships" id="258" r:id="R36c8d1d2c42a433a"/>
    <p:sldId xmlns:r="http://schemas.openxmlformats.org/officeDocument/2006/relationships" id="259" r:id="Rfaf6a3e5613043d9"/>
    <p:sldId xmlns:r="http://schemas.openxmlformats.org/officeDocument/2006/relationships" id="260" r:id="Ra514b0de3c99427b"/>
    <p:sldId xmlns:r="http://schemas.openxmlformats.org/officeDocument/2006/relationships" id="261" r:id="R30c36260ae584981"/>
    <p:sldId xmlns:r="http://schemas.openxmlformats.org/officeDocument/2006/relationships" id="262" r:id="R0594000d9b6f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c2533be634e30" /><Relationship Type="http://schemas.openxmlformats.org/officeDocument/2006/relationships/slide" Target="/ppt/slides/slide1.xml" Id="Rd66a2de8a25a4a5f" /><Relationship Type="http://schemas.openxmlformats.org/officeDocument/2006/relationships/slide" Target="/ppt/slides/slide2.xml" Id="R767d2013fb364b57" /><Relationship Type="http://schemas.openxmlformats.org/officeDocument/2006/relationships/slide" Target="/ppt/slides/slide3.xml" Id="R36c8d1d2c42a433a" /><Relationship Type="http://schemas.openxmlformats.org/officeDocument/2006/relationships/slide" Target="/ppt/slides/slide4.xml" Id="Rfaf6a3e5613043d9" /><Relationship Type="http://schemas.openxmlformats.org/officeDocument/2006/relationships/slide" Target="/ppt/slides/slide5.xml" Id="Ra514b0de3c99427b" /><Relationship Type="http://schemas.openxmlformats.org/officeDocument/2006/relationships/slide" Target="/ppt/slides/slide6.xml" Id="R30c36260ae584981" /><Relationship Type="http://schemas.openxmlformats.org/officeDocument/2006/relationships/slide" Target="/ppt/slides/slide7.xml" Id="R0594000d9b6f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51676b2f14d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312903cef4abc" /><Relationship Type="http://schemas.openxmlformats.org/officeDocument/2006/relationships/theme" Target="/ppt/slideMasters/theme/theme1.xml" Id="R3d51a06f332a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f312903cef4a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5123498d64e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cd26bc2ad44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b4550cac845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deb5c11d04a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0a2216013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cef7b675b4e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ce00f6d9a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 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 HAUG AS ble etablert [år] og holder til i Ballstad.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88 807 320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1 548 331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−1 899 862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15 517 863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53 480 001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Ballstadlandet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8373 Ballstad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05 51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942 512 902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 HAUG AS</a:t>
            </a:r>
          </a:p>
        </p:txBody>
      </p:sp>
    </p:spTree>
  </p:cSld>
  <p:clrMapOvr>
    <a:masterClrMapping xmlns:a="http://schemas.openxmlformats.org/drawingml/2006/main"/>
  </p:clrMapOvr>
</p:sld>
</file>