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f4fb158dd34e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ad5771505d4d1d"/>
  </p:sldMasterIdLst>
  <p:sldIdLst>
    <p:sldId xmlns:r="http://schemas.openxmlformats.org/officeDocument/2006/relationships" id="256" r:id="R5cc64ded66414a55"/>
    <p:sldId xmlns:r="http://schemas.openxmlformats.org/officeDocument/2006/relationships" id="257" r:id="R9057056e773e4ec7"/>
    <p:sldId xmlns:r="http://schemas.openxmlformats.org/officeDocument/2006/relationships" id="258" r:id="R1029517d198945f7"/>
    <p:sldId xmlns:r="http://schemas.openxmlformats.org/officeDocument/2006/relationships" id="259" r:id="Re8591d206ac34cba"/>
    <p:sldId xmlns:r="http://schemas.openxmlformats.org/officeDocument/2006/relationships" id="260" r:id="R9477d2a4632c49bc"/>
    <p:sldId xmlns:r="http://schemas.openxmlformats.org/officeDocument/2006/relationships" id="261" r:id="Re2f8ce656c9d45ad"/>
    <p:sldId xmlns:r="http://schemas.openxmlformats.org/officeDocument/2006/relationships" id="262" r:id="Rb9bd14235ec04a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d5771505d4d1d" /><Relationship Type="http://schemas.openxmlformats.org/officeDocument/2006/relationships/slide" Target="/ppt/slides/slide1.xml" Id="R5cc64ded66414a55" /><Relationship Type="http://schemas.openxmlformats.org/officeDocument/2006/relationships/slide" Target="/ppt/slides/slide2.xml" Id="R9057056e773e4ec7" /><Relationship Type="http://schemas.openxmlformats.org/officeDocument/2006/relationships/slide" Target="/ppt/slides/slide3.xml" Id="R1029517d198945f7" /><Relationship Type="http://schemas.openxmlformats.org/officeDocument/2006/relationships/slide" Target="/ppt/slides/slide4.xml" Id="Re8591d206ac34cba" /><Relationship Type="http://schemas.openxmlformats.org/officeDocument/2006/relationships/slide" Target="/ppt/slides/slide5.xml" Id="R9477d2a4632c49bc" /><Relationship Type="http://schemas.openxmlformats.org/officeDocument/2006/relationships/slide" Target="/ppt/slides/slide6.xml" Id="Re2f8ce656c9d45ad" /><Relationship Type="http://schemas.openxmlformats.org/officeDocument/2006/relationships/slide" Target="/ppt/slides/slide7.xml" Id="Rb9bd14235ec04a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b5bfcf35f44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e7b3231564fd4" /><Relationship Type="http://schemas.openxmlformats.org/officeDocument/2006/relationships/theme" Target="/ppt/slideMasters/theme/theme1.xml" Id="Rf42b8f2249cd45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ce7b3231564f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45ffb38da44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28433fe0e41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218a4ac8b47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256450e694f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82afb5db9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1ee352da742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1cf44fa9448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HARVELAND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HARVELAND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2 283 298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−13 948 023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−7 385 017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6 662 175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HARVELAND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75 07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942 393 679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HARVELAND AS</a:t>
            </a:r>
          </a:p>
        </p:txBody>
      </p:sp>
    </p:spTree>
  </p:cSld>
  <p:clrMapOvr>
    <a:masterClrMapping xmlns:a="http://schemas.openxmlformats.org/drawingml/2006/main"/>
  </p:clrMapOvr>
</p:sld>
</file>