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ea23b86b734f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c63937493b4bf4"/>
  </p:sldMasterIdLst>
  <p:sldIdLst>
    <p:sldId xmlns:r="http://schemas.openxmlformats.org/officeDocument/2006/relationships" id="256" r:id="R14a38d2b7ee04059"/>
    <p:sldId xmlns:r="http://schemas.openxmlformats.org/officeDocument/2006/relationships" id="257" r:id="Re3cb55bf429a4753"/>
    <p:sldId xmlns:r="http://schemas.openxmlformats.org/officeDocument/2006/relationships" id="258" r:id="R02d9deb8488a47bf"/>
    <p:sldId xmlns:r="http://schemas.openxmlformats.org/officeDocument/2006/relationships" id="259" r:id="Rc159e5fa847a49ac"/>
    <p:sldId xmlns:r="http://schemas.openxmlformats.org/officeDocument/2006/relationships" id="260" r:id="R57be23d38d4a41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63937493b4bf4" /><Relationship Type="http://schemas.openxmlformats.org/officeDocument/2006/relationships/slide" Target="/ppt/slides/slide1.xml" Id="R14a38d2b7ee04059" /><Relationship Type="http://schemas.openxmlformats.org/officeDocument/2006/relationships/slide" Target="/ppt/slides/slide2.xml" Id="Re3cb55bf429a4753" /><Relationship Type="http://schemas.openxmlformats.org/officeDocument/2006/relationships/slide" Target="/ppt/slides/slide3.xml" Id="R02d9deb8488a47bf" /><Relationship Type="http://schemas.openxmlformats.org/officeDocument/2006/relationships/slide" Target="/ppt/slides/slide4.xml" Id="Rc159e5fa847a49ac" /><Relationship Type="http://schemas.openxmlformats.org/officeDocument/2006/relationships/slide" Target="/ppt/slides/slide5.xml" Id="R57be23d38d4a41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4cbae2945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e314469ac4852" /><Relationship Type="http://schemas.openxmlformats.org/officeDocument/2006/relationships/theme" Target="/ppt/slideMasters/theme/theme1.xml" Id="Ra340fea88fd248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be314469ac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46f16f1f7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519a5f32346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70ea8392a43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2ff766cd3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05f8bcc6f41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942 372 876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BILCONSULT AS</a:t>
            </a:r>
          </a:p>
        </p:txBody>
      </p:sp>
    </p:spTree>
  </p:cSld>
  <p:clrMapOvr>
    <a:masterClrMapping xmlns:a="http://schemas.openxmlformats.org/drawingml/2006/main"/>
  </p:clrMapOvr>
</p:sld>
</file>