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86380b116f49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f0e5d5715d4c27"/>
  </p:sldMasterIdLst>
  <p:sldIdLst>
    <p:sldId xmlns:r="http://schemas.openxmlformats.org/officeDocument/2006/relationships" id="256" r:id="R901f1524351f40fc"/>
    <p:sldId xmlns:r="http://schemas.openxmlformats.org/officeDocument/2006/relationships" id="257" r:id="R0247531636be41c3"/>
    <p:sldId xmlns:r="http://schemas.openxmlformats.org/officeDocument/2006/relationships" id="258" r:id="R241c44367233439c"/>
    <p:sldId xmlns:r="http://schemas.openxmlformats.org/officeDocument/2006/relationships" id="259" r:id="Rd7b2eebcd3f94871"/>
    <p:sldId xmlns:r="http://schemas.openxmlformats.org/officeDocument/2006/relationships" id="260" r:id="Rcefd2d2fe2a34784"/>
    <p:sldId xmlns:r="http://schemas.openxmlformats.org/officeDocument/2006/relationships" id="261" r:id="Rd5acda425bf14ce3"/>
    <p:sldId xmlns:r="http://schemas.openxmlformats.org/officeDocument/2006/relationships" id="262" r:id="Ra89e5a7a69d448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0e5d5715d4c27" /><Relationship Type="http://schemas.openxmlformats.org/officeDocument/2006/relationships/slide" Target="/ppt/slides/slide1.xml" Id="R901f1524351f40fc" /><Relationship Type="http://schemas.openxmlformats.org/officeDocument/2006/relationships/slide" Target="/ppt/slides/slide2.xml" Id="R0247531636be41c3" /><Relationship Type="http://schemas.openxmlformats.org/officeDocument/2006/relationships/slide" Target="/ppt/slides/slide3.xml" Id="R241c44367233439c" /><Relationship Type="http://schemas.openxmlformats.org/officeDocument/2006/relationships/slide" Target="/ppt/slides/slide4.xml" Id="Rd7b2eebcd3f94871" /><Relationship Type="http://schemas.openxmlformats.org/officeDocument/2006/relationships/slide" Target="/ppt/slides/slide5.xml" Id="Rcefd2d2fe2a34784" /><Relationship Type="http://schemas.openxmlformats.org/officeDocument/2006/relationships/slide" Target="/ppt/slides/slide6.xml" Id="Rd5acda425bf14ce3" /><Relationship Type="http://schemas.openxmlformats.org/officeDocument/2006/relationships/slide" Target="/ppt/slides/slide7.xml" Id="Ra89e5a7a69d448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18c51d3d224f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f823077184ffc" /><Relationship Type="http://schemas.openxmlformats.org/officeDocument/2006/relationships/theme" Target="/ppt/slideMasters/theme/theme1.xml" Id="R7e1655dc52434d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1f823077184f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89c0dbdc24a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6dea8ca6249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26c17727049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53dc1639143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6704a59b541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cfe2017f546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6c1eb727548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REDERIAKSJESELSKAPET KNUT KNUTSEN OAS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REDERIAKSJESELSKAPET KNUT KNUTSEN OAS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REDERIAKSJESELSKAPET KNUT KNUTSEN OAS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REDERIAKSJESELSKAPET KNUT KNUTSEN OAS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REDERIAKSJESELSKAPET KNUT KNUTSEN OAS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REDERIAKSJESELSKAPET KNUT KNUTSEN OAS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540 604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497 359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3 306 013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17 884 875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59 053 960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REDERIAKSJESELSKAPET KNUT KNUTSEN OAS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 INDUSTRI INVEST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GTH INVEST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REDERIAKSJESELSKAPET KNUT KNUTSEN OAS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942 332 947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REDERIAKSJESELSKAPET KNUT KNUTSEN OAS</a:t>
            </a:r>
          </a:p>
        </p:txBody>
      </p:sp>
    </p:spTree>
  </p:cSld>
  <p:clrMapOvr>
    <a:masterClrMapping xmlns:a="http://schemas.openxmlformats.org/drawingml/2006/main"/>
  </p:clrMapOvr>
</p:sld>
</file>