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fe38b0e5944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aadb0c34364c69"/>
  </p:sldMasterIdLst>
  <p:sldIdLst>
    <p:sldId xmlns:r="http://schemas.openxmlformats.org/officeDocument/2006/relationships" id="256" r:id="R37cb7a89662149e5"/>
    <p:sldId xmlns:r="http://schemas.openxmlformats.org/officeDocument/2006/relationships" id="257" r:id="Rc370272e74794d2f"/>
    <p:sldId xmlns:r="http://schemas.openxmlformats.org/officeDocument/2006/relationships" id="258" r:id="Rb7a2aa9230604c7a"/>
    <p:sldId xmlns:r="http://schemas.openxmlformats.org/officeDocument/2006/relationships" id="259" r:id="R103c0228316a4031"/>
    <p:sldId xmlns:r="http://schemas.openxmlformats.org/officeDocument/2006/relationships" id="260" r:id="R7c7f8e4b1e924837"/>
    <p:sldId xmlns:r="http://schemas.openxmlformats.org/officeDocument/2006/relationships" id="261" r:id="R5f374d33f06d4245"/>
    <p:sldId xmlns:r="http://schemas.openxmlformats.org/officeDocument/2006/relationships" id="262" r:id="R02953b80bf3247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adb0c34364c69" /><Relationship Type="http://schemas.openxmlformats.org/officeDocument/2006/relationships/slide" Target="/ppt/slides/slide1.xml" Id="R37cb7a89662149e5" /><Relationship Type="http://schemas.openxmlformats.org/officeDocument/2006/relationships/slide" Target="/ppt/slides/slide2.xml" Id="Rc370272e74794d2f" /><Relationship Type="http://schemas.openxmlformats.org/officeDocument/2006/relationships/slide" Target="/ppt/slides/slide3.xml" Id="Rb7a2aa9230604c7a" /><Relationship Type="http://schemas.openxmlformats.org/officeDocument/2006/relationships/slide" Target="/ppt/slides/slide4.xml" Id="R103c0228316a4031" /><Relationship Type="http://schemas.openxmlformats.org/officeDocument/2006/relationships/slide" Target="/ppt/slides/slide5.xml" Id="R7c7f8e4b1e924837" /><Relationship Type="http://schemas.openxmlformats.org/officeDocument/2006/relationships/slide" Target="/ppt/slides/slide6.xml" Id="R5f374d33f06d4245" /><Relationship Type="http://schemas.openxmlformats.org/officeDocument/2006/relationships/slide" Target="/ppt/slides/slide7.xml" Id="R02953b80bf3247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8fd9b9da84e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25518e5ac47ad" /><Relationship Type="http://schemas.openxmlformats.org/officeDocument/2006/relationships/theme" Target="/ppt/slideMasters/theme/theme1.xml" Id="R77eb6232bf7747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25518e5ac47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ba6e0c6ec44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8d7097adb42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34b26d5b3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4afd2e2f34b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e3742a03343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563f5b93540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684b0261c4d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LETNES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LETNES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LETNES ARKITEKTKONTOR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LETNES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LETNES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LETNES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3 729 008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−105 555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1 520 242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LETNES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LETNES EIENDOM AS  –  52,5 %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KÅRE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LANGDAL TOR ARNE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RAMBERG AUD INGUNN LETNES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ANNE OTELIE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GUNN INGER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LETNES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Nordgata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firmapost@letnesark.no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www.letnesark.no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942 321 910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LETNES ARKITEKTKONTOR AS</a:t>
            </a:r>
          </a:p>
        </p:txBody>
      </p:sp>
    </p:spTree>
  </p:cSld>
  <p:clrMapOvr>
    <a:masterClrMapping xmlns:a="http://schemas.openxmlformats.org/drawingml/2006/main"/>
  </p:clrMapOvr>
</p:sld>
</file>