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ce7b47308d42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d3e17b2263421c"/>
  </p:sldMasterIdLst>
  <p:sldIdLst>
    <p:sldId xmlns:r="http://schemas.openxmlformats.org/officeDocument/2006/relationships" id="256" r:id="Re23f4863f5c84ab5"/>
    <p:sldId xmlns:r="http://schemas.openxmlformats.org/officeDocument/2006/relationships" id="257" r:id="R2a11fed783524d66"/>
    <p:sldId xmlns:r="http://schemas.openxmlformats.org/officeDocument/2006/relationships" id="258" r:id="R14fd5adca7394970"/>
    <p:sldId xmlns:r="http://schemas.openxmlformats.org/officeDocument/2006/relationships" id="259" r:id="Rd32c4bfd7e6e4aac"/>
    <p:sldId xmlns:r="http://schemas.openxmlformats.org/officeDocument/2006/relationships" id="260" r:id="R107bc0e136de4496"/>
    <p:sldId xmlns:r="http://schemas.openxmlformats.org/officeDocument/2006/relationships" id="261" r:id="R38e53d41969f4732"/>
    <p:sldId xmlns:r="http://schemas.openxmlformats.org/officeDocument/2006/relationships" id="262" r:id="R8054c63dc79b47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d3e17b2263421c" /><Relationship Type="http://schemas.openxmlformats.org/officeDocument/2006/relationships/slide" Target="/ppt/slides/slide1.xml" Id="Re23f4863f5c84ab5" /><Relationship Type="http://schemas.openxmlformats.org/officeDocument/2006/relationships/slide" Target="/ppt/slides/slide2.xml" Id="R2a11fed783524d66" /><Relationship Type="http://schemas.openxmlformats.org/officeDocument/2006/relationships/slide" Target="/ppt/slides/slide3.xml" Id="R14fd5adca7394970" /><Relationship Type="http://schemas.openxmlformats.org/officeDocument/2006/relationships/slide" Target="/ppt/slides/slide4.xml" Id="Rd32c4bfd7e6e4aac" /><Relationship Type="http://schemas.openxmlformats.org/officeDocument/2006/relationships/slide" Target="/ppt/slides/slide5.xml" Id="R107bc0e136de4496" /><Relationship Type="http://schemas.openxmlformats.org/officeDocument/2006/relationships/slide" Target="/ppt/slides/slide6.xml" Id="R38e53d41969f4732" /><Relationship Type="http://schemas.openxmlformats.org/officeDocument/2006/relationships/slide" Target="/ppt/slides/slide7.xml" Id="R8054c63dc79b47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5e786cf6341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9fddf45c54230" /><Relationship Type="http://schemas.openxmlformats.org/officeDocument/2006/relationships/theme" Target="/ppt/slideMasters/theme/theme1.xml" Id="Rcb6b49c5842f42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99fddf45c542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c296c89c94a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9e14b40e54c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be5eae0134e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bfea609e04f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ee2709f344c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24207ff824c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4b046bb7e46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KVADRAT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KVADRAT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KVADRAT ARKITEKTER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KVADRAT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KVADRAT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KVADRAT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14 714 593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414 386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351 904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3 082 011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5 993 234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KVADRAT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JAKOBSEN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TORALF DOMAAS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 ANKILE SUSEGG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ALEXANDER GAUSEN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LANGSRUD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SKAAR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KVADRAT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Statsråd Krohgs veg 15E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56 60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toralf@kvadrat.st.no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www.kvadrat.st.no/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942 290 071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KVADRAT ARKITEKTER AS</a:t>
            </a:r>
          </a:p>
        </p:txBody>
      </p:sp>
    </p:spTree>
  </p:cSld>
  <p:clrMapOvr>
    <a:masterClrMapping xmlns:a="http://schemas.openxmlformats.org/drawingml/2006/main"/>
  </p:clrMapOvr>
</p:sld>
</file>