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ed8535afe6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8872ee21cf4466"/>
  </p:sldMasterIdLst>
  <p:sldIdLst>
    <p:sldId xmlns:r="http://schemas.openxmlformats.org/officeDocument/2006/relationships" id="256" r:id="Re4d2771aad9848ae"/>
    <p:sldId xmlns:r="http://schemas.openxmlformats.org/officeDocument/2006/relationships" id="257" r:id="R80db997e3e3042c4"/>
    <p:sldId xmlns:r="http://schemas.openxmlformats.org/officeDocument/2006/relationships" id="258" r:id="R02ad8fbb8fe14e84"/>
    <p:sldId xmlns:r="http://schemas.openxmlformats.org/officeDocument/2006/relationships" id="259" r:id="R4cd4834ee1904f96"/>
    <p:sldId xmlns:r="http://schemas.openxmlformats.org/officeDocument/2006/relationships" id="260" r:id="R60f04315e2f945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872ee21cf4466" /><Relationship Type="http://schemas.openxmlformats.org/officeDocument/2006/relationships/slide" Target="/ppt/slides/slide1.xml" Id="Re4d2771aad9848ae" /><Relationship Type="http://schemas.openxmlformats.org/officeDocument/2006/relationships/slide" Target="/ppt/slides/slide2.xml" Id="R80db997e3e3042c4" /><Relationship Type="http://schemas.openxmlformats.org/officeDocument/2006/relationships/slide" Target="/ppt/slides/slide3.xml" Id="R02ad8fbb8fe14e84" /><Relationship Type="http://schemas.openxmlformats.org/officeDocument/2006/relationships/slide" Target="/ppt/slides/slide4.xml" Id="R4cd4834ee1904f96" /><Relationship Type="http://schemas.openxmlformats.org/officeDocument/2006/relationships/slide" Target="/ppt/slides/slide5.xml" Id="R60f04315e2f945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7da118bde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da6fc4079414a" /><Relationship Type="http://schemas.openxmlformats.org/officeDocument/2006/relationships/theme" Target="/ppt/slideMasters/theme/theme1.xml" Id="R05d9aa20974e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da6fc407941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6d322e68043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42c37dd124d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b625ba8d443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2daf3198940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7c42cacc442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A SMITH-BYGG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SMITH-BYGG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A SMITH-BYGG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SMITH-BYGG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SMITH-BYGG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SMITH-BYGG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942 289 340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SMITH-BYGG AS</a:t>
            </a:r>
          </a:p>
        </p:txBody>
      </p:sp>
    </p:spTree>
  </p:cSld>
  <p:clrMapOvr>
    <a:masterClrMapping xmlns:a="http://schemas.openxmlformats.org/drawingml/2006/main"/>
  </p:clrMapOvr>
</p:sld>
</file>