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6cd66f10d849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2532d57bd74734"/>
  </p:sldMasterIdLst>
  <p:sldIdLst>
    <p:sldId xmlns:r="http://schemas.openxmlformats.org/officeDocument/2006/relationships" id="256" r:id="R175128ebb53f4cb2"/>
    <p:sldId xmlns:r="http://schemas.openxmlformats.org/officeDocument/2006/relationships" id="257" r:id="R3eb0f9c62daf46a5"/>
    <p:sldId xmlns:r="http://schemas.openxmlformats.org/officeDocument/2006/relationships" id="258" r:id="R619acc8fc78b46f9"/>
    <p:sldId xmlns:r="http://schemas.openxmlformats.org/officeDocument/2006/relationships" id="259" r:id="Rf5a4975838204073"/>
    <p:sldId xmlns:r="http://schemas.openxmlformats.org/officeDocument/2006/relationships" id="260" r:id="R8767eec21f7241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2532d57bd74734" /><Relationship Type="http://schemas.openxmlformats.org/officeDocument/2006/relationships/slide" Target="/ppt/slides/slide1.xml" Id="R175128ebb53f4cb2" /><Relationship Type="http://schemas.openxmlformats.org/officeDocument/2006/relationships/slide" Target="/ppt/slides/slide2.xml" Id="R3eb0f9c62daf46a5" /><Relationship Type="http://schemas.openxmlformats.org/officeDocument/2006/relationships/slide" Target="/ppt/slides/slide3.xml" Id="R619acc8fc78b46f9" /><Relationship Type="http://schemas.openxmlformats.org/officeDocument/2006/relationships/slide" Target="/ppt/slides/slide4.xml" Id="Rf5a4975838204073" /><Relationship Type="http://schemas.openxmlformats.org/officeDocument/2006/relationships/slide" Target="/ppt/slides/slide5.xml" Id="R8767eec21f7241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45ac17494649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9c7fc739f4ac2" /><Relationship Type="http://schemas.openxmlformats.org/officeDocument/2006/relationships/theme" Target="/ppt/slideMasters/theme/theme1.xml" Id="Re3a44c846a2e42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29c7fc739f4a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1d35de8b94b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644cb873642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36623c28341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d10b62fcf42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61ff994324d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RAHMQVIST DELECTUM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RAHMQVIST DELECTUM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RAHMQVIST DELECTUM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RAHMQVIST DELECTUM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RAHMQVIST DELECTUM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RAHMQVIST DELECTUM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941 865 992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RAHMQVIST DELECTUM AS</a:t>
            </a:r>
          </a:p>
        </p:txBody>
      </p:sp>
    </p:spTree>
  </p:cSld>
  <p:clrMapOvr>
    <a:masterClrMapping xmlns:a="http://schemas.openxmlformats.org/drawingml/2006/main"/>
  </p:clrMapOvr>
</p:sld>
</file>